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9DD56-5288-4DAD-1692-80E3ABAA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9869C-A533-6A6D-611C-FDB3EF52C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0F13-208E-F535-78D5-1974CF04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851B-F193-5B7F-C22C-6B64641E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62E11-6EF8-4274-1E44-A296DA68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492D-9D31-6854-2899-685A8688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E3D08-BEB4-AEFE-402C-B8812E050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2E9AB-AAA1-BFEA-849C-3E07097B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6C036-8BA9-8A90-643B-1D1777C9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80A96-F206-8673-E2B3-70A55A09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9A29E-6B5C-7858-B96F-6CCD1177A7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AD13F-943B-0850-27A2-404DFB0DB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4450-B68E-F86F-8D2F-75F36B79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5D85D-60A9-5F41-08A3-3F98FDF9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34EF7-A4C2-71EB-091C-154B3113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6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2893-D22F-121F-E2BC-E4044B65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D672-94C0-1184-BAE0-2BB1C4CC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C52FA-18F5-0C34-8A1B-7487955C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F7231-A476-3EEB-FA48-E80A0344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7D726-94B9-863D-0DEF-584E3030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07BB-015E-4AA9-D087-7B61B598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3C418-AA02-B8D3-5A08-7F6D14C48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766D0-9F06-42D9-A2E1-B2162793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45C7C-EC10-308D-584A-26DA8D09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DF707-E7A1-F773-8B5F-6E3A919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5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CC2-4B0E-2C2E-C3DE-BEE051D6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D105-0ADB-C128-B3EB-6E9D4415E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F0B40-AE57-4B91-FD06-BB455E182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7C277-B24C-48CD-500C-5F140908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338BC-CE57-57DA-7D14-2834F980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BFA75-9FA2-0A08-63C5-6BB2470F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5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3842-1D7F-F715-4518-437F8F20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DD634-D312-6ACC-A8A8-36FD12F2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4D124-A376-DBE8-6B5F-FB7A78383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3681D-6427-9773-7250-DAF781A39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2014A-C474-862B-EF41-01120918C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A1609-8317-6A4A-E19F-1D7FB213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88C85-1ADF-011C-AED7-1D9B0BC6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C9DD6-46D5-D67B-39CA-E1A19B7F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5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444A-7679-5C30-E63C-FF566AFF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1256F-1638-C8A2-EE1C-C8F9228F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F07F4-3E61-AD99-1BAC-76904AD6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B363E-73E9-AC91-BE04-B50F83C8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1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4DC14-B668-1B0F-9ED8-66773402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83C33-5B0E-C818-FE65-9810BCB0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64B41-8E24-C207-0152-D4FE45AD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7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8A03-7D78-101B-5E8D-99B4B216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715B-1BC7-7D2E-7A1B-D3475DB3E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DE22C-0BBE-84D3-BDD7-2A024B2D2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EB618-7A36-CF78-6C65-3520FB24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7F29A-D8CC-9D81-CBEC-69C84AF3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3A18A-73C0-7A60-AAEB-F7623AEB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61CD-E356-5530-993D-5F7B1689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AE2F8-71C3-AC08-FFFE-3827EDBDA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7B188-2F51-82C7-7A12-9ACB9F447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1AEE0-D54F-F837-8020-E359FE70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2AC1-BF1E-435C-86CC-AC2CC089CEC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5DD3D-CD5E-9210-C29E-2E6AB5A6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37D0-E3B6-2027-CD6F-2913C707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8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C7026-0BB4-60F7-FD7D-B4756093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34387-7A23-FBD4-2C2C-A274FB2F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E0FC-7791-5327-8B78-0D31A7EC5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52AC1-BF1E-435C-86CC-AC2CC089CEC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26F5E-134F-D4A2-EEF0-2DFF22121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E7A8-9A0F-4CA3-73F4-8ED24864E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CBC79-B6D8-43EA-97E4-A86C8E1B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0232F5-B7A9-DFDF-8CAA-B786BD9BE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7" t="3810" r="2889" b="7555"/>
          <a:stretch/>
        </p:blipFill>
        <p:spPr>
          <a:xfrm>
            <a:off x="3614056" y="261256"/>
            <a:ext cx="6078583" cy="60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3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ED38D-ED5A-90F8-F762-FEE73271F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F0525C-3032-20E6-8D09-D585E1E84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2" t="14096" r="38698" b="45904"/>
          <a:stretch/>
        </p:blipFill>
        <p:spPr>
          <a:xfrm flipH="1">
            <a:off x="2861671" y="957234"/>
            <a:ext cx="2943636" cy="2943636"/>
          </a:xfrm>
          <a:custGeom>
            <a:avLst/>
            <a:gdLst>
              <a:gd name="connsiteX0" fmla="*/ 1471818 w 2943636"/>
              <a:gd name="connsiteY0" fmla="*/ 0 h 2943636"/>
              <a:gd name="connsiteX1" fmla="*/ 0 w 2943636"/>
              <a:gd name="connsiteY1" fmla="*/ 1471818 h 2943636"/>
              <a:gd name="connsiteX2" fmla="*/ 1471818 w 2943636"/>
              <a:gd name="connsiteY2" fmla="*/ 2943636 h 2943636"/>
              <a:gd name="connsiteX3" fmla="*/ 2943636 w 2943636"/>
              <a:gd name="connsiteY3" fmla="*/ 1471818 h 2943636"/>
              <a:gd name="connsiteX4" fmla="*/ 1471818 w 2943636"/>
              <a:gd name="connsiteY4" fmla="*/ 0 h 294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3636" h="2943636">
                <a:moveTo>
                  <a:pt x="1471818" y="0"/>
                </a:moveTo>
                <a:cubicBezTo>
                  <a:pt x="658955" y="0"/>
                  <a:pt x="0" y="658955"/>
                  <a:pt x="0" y="1471818"/>
                </a:cubicBezTo>
                <a:cubicBezTo>
                  <a:pt x="0" y="2284681"/>
                  <a:pt x="658955" y="2943636"/>
                  <a:pt x="1471818" y="2943636"/>
                </a:cubicBezTo>
                <a:cubicBezTo>
                  <a:pt x="2284681" y="2943636"/>
                  <a:pt x="2943636" y="2284681"/>
                  <a:pt x="2943636" y="1471818"/>
                </a:cubicBezTo>
                <a:cubicBezTo>
                  <a:pt x="2943636" y="658955"/>
                  <a:pt x="2284681" y="0"/>
                  <a:pt x="1471818" y="0"/>
                </a:cubicBez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96F1B5-717F-1C2A-80E2-2D7A0A6D3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7" t="3810" r="2889" b="7555"/>
          <a:stretch/>
        </p:blipFill>
        <p:spPr>
          <a:xfrm flipH="1">
            <a:off x="226422" y="200297"/>
            <a:ext cx="6522720" cy="6522720"/>
          </a:xfrm>
          <a:custGeom>
            <a:avLst/>
            <a:gdLst>
              <a:gd name="connsiteX0" fmla="*/ 6522720 w 6522720"/>
              <a:gd name="connsiteY0" fmla="*/ 0 h 6522720"/>
              <a:gd name="connsiteX1" fmla="*/ 0 w 6522720"/>
              <a:gd name="connsiteY1" fmla="*/ 0 h 6522720"/>
              <a:gd name="connsiteX2" fmla="*/ 0 w 6522720"/>
              <a:gd name="connsiteY2" fmla="*/ 6522720 h 6522720"/>
              <a:gd name="connsiteX3" fmla="*/ 6522720 w 6522720"/>
              <a:gd name="connsiteY3" fmla="*/ 6522720 h 6522720"/>
              <a:gd name="connsiteX4" fmla="*/ 6522720 w 6522720"/>
              <a:gd name="connsiteY4" fmla="*/ 0 h 6522720"/>
              <a:gd name="connsiteX5" fmla="*/ 2415653 w 6522720"/>
              <a:gd name="connsiteY5" fmla="*/ 756937 h 6522720"/>
              <a:gd name="connsiteX6" fmla="*/ 3887471 w 6522720"/>
              <a:gd name="connsiteY6" fmla="*/ 2228755 h 6522720"/>
              <a:gd name="connsiteX7" fmla="*/ 2415653 w 6522720"/>
              <a:gd name="connsiteY7" fmla="*/ 3700573 h 6522720"/>
              <a:gd name="connsiteX8" fmla="*/ 943835 w 6522720"/>
              <a:gd name="connsiteY8" fmla="*/ 2228755 h 6522720"/>
              <a:gd name="connsiteX9" fmla="*/ 2415653 w 6522720"/>
              <a:gd name="connsiteY9" fmla="*/ 756937 h 652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2720" h="6522720">
                <a:moveTo>
                  <a:pt x="6522720" y="0"/>
                </a:moveTo>
                <a:lnTo>
                  <a:pt x="0" y="0"/>
                </a:lnTo>
                <a:lnTo>
                  <a:pt x="0" y="6522720"/>
                </a:lnTo>
                <a:lnTo>
                  <a:pt x="6522720" y="6522720"/>
                </a:lnTo>
                <a:lnTo>
                  <a:pt x="6522720" y="0"/>
                </a:lnTo>
                <a:close/>
                <a:moveTo>
                  <a:pt x="2415653" y="756937"/>
                </a:moveTo>
                <a:cubicBezTo>
                  <a:pt x="3228516" y="756937"/>
                  <a:pt x="3887471" y="1415892"/>
                  <a:pt x="3887471" y="2228755"/>
                </a:cubicBezTo>
                <a:cubicBezTo>
                  <a:pt x="3887471" y="3041618"/>
                  <a:pt x="3228516" y="3700573"/>
                  <a:pt x="2415653" y="3700573"/>
                </a:cubicBezTo>
                <a:cubicBezTo>
                  <a:pt x="1602790" y="3700573"/>
                  <a:pt x="943835" y="3041618"/>
                  <a:pt x="943835" y="2228755"/>
                </a:cubicBezTo>
                <a:cubicBezTo>
                  <a:pt x="943835" y="1415892"/>
                  <a:pt x="1602790" y="756937"/>
                  <a:pt x="2415653" y="756937"/>
                </a:cubicBez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D771C0-0204-B36E-C0E1-E7E1235B9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02" t="14096" r="38698" b="45904"/>
          <a:stretch/>
        </p:blipFill>
        <p:spPr>
          <a:xfrm flipH="1">
            <a:off x="6602003" y="883211"/>
            <a:ext cx="4368058" cy="4368058"/>
          </a:xfrm>
          <a:custGeom>
            <a:avLst/>
            <a:gdLst>
              <a:gd name="connsiteX0" fmla="*/ 1471818 w 2943636"/>
              <a:gd name="connsiteY0" fmla="*/ 0 h 2943636"/>
              <a:gd name="connsiteX1" fmla="*/ 0 w 2943636"/>
              <a:gd name="connsiteY1" fmla="*/ 1471818 h 2943636"/>
              <a:gd name="connsiteX2" fmla="*/ 1471818 w 2943636"/>
              <a:gd name="connsiteY2" fmla="*/ 2943636 h 2943636"/>
              <a:gd name="connsiteX3" fmla="*/ 2943636 w 2943636"/>
              <a:gd name="connsiteY3" fmla="*/ 1471818 h 2943636"/>
              <a:gd name="connsiteX4" fmla="*/ 1471818 w 2943636"/>
              <a:gd name="connsiteY4" fmla="*/ 0 h 2943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3636" h="2943636">
                <a:moveTo>
                  <a:pt x="1471818" y="0"/>
                </a:moveTo>
                <a:cubicBezTo>
                  <a:pt x="658955" y="0"/>
                  <a:pt x="0" y="658955"/>
                  <a:pt x="0" y="1471818"/>
                </a:cubicBezTo>
                <a:cubicBezTo>
                  <a:pt x="0" y="2284681"/>
                  <a:pt x="658955" y="2943636"/>
                  <a:pt x="1471818" y="2943636"/>
                </a:cubicBezTo>
                <a:cubicBezTo>
                  <a:pt x="2284681" y="2943636"/>
                  <a:pt x="2943636" y="2284681"/>
                  <a:pt x="2943636" y="1471818"/>
                </a:cubicBezTo>
                <a:cubicBezTo>
                  <a:pt x="2943636" y="658955"/>
                  <a:pt x="2284681" y="0"/>
                  <a:pt x="1471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8364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Pung</dc:creator>
  <cp:lastModifiedBy>Aaron Pung</cp:lastModifiedBy>
  <cp:revision>3</cp:revision>
  <dcterms:created xsi:type="dcterms:W3CDTF">2024-01-18T14:38:30Z</dcterms:created>
  <dcterms:modified xsi:type="dcterms:W3CDTF">2025-02-28T17:24:32Z</dcterms:modified>
</cp:coreProperties>
</file>