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339"/>
    <a:srgbClr val="00B9D2"/>
    <a:srgbClr val="01D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6" autoAdjust="0"/>
    <p:restoredTop sz="96340" autoAdjust="0"/>
  </p:normalViewPr>
  <p:slideViewPr>
    <p:cSldViewPr snapToGrid="0">
      <p:cViewPr varScale="1">
        <p:scale>
          <a:sx n="110" d="100"/>
          <a:sy n="110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99B1-6C61-0184-D4D7-EF5131E78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6D92E-4FA8-347B-0023-A65D4D3E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8C1BA-3306-F9FA-3C11-F7FD19E4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7A85-9867-62CD-6BF6-85BD84E06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F5973-84FB-D7F3-5E4A-91204E9B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7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F0BB-5E09-EE9F-0BE1-2B750EF8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6C620-6E03-5991-B354-7C62EA7FB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B7C6-E8D6-3DDD-2B6A-6D5F2D82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38EC-5E5A-4982-5CD7-82CA1CF0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CDA6-DE68-D8C4-FD14-6F866DA77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DAEEB-1755-1FEB-F176-5A692E037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991B6-48F5-8A4F-C648-670EB254F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FA185-E752-7AAE-DBC9-55CABCD6F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1E8D-2294-F291-C086-5F71819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28365-916C-577B-B502-CD57B729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721C-F542-A282-B125-00807B950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2353-A493-E137-D90F-F102ADB2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89468-0828-1922-5FDD-152BA2DB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B267-72DD-8C00-4B8E-10FD0991F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C6857-F105-94B5-0C3D-09EBD13C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DA06-5D85-38AE-26FB-C025F82FD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102A-012C-AF99-CB1C-47140E34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3390-9EE6-ADF5-A146-FFDC8B028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711A-7BEA-456D-FB67-07D973FE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1BBB5-F3B1-E218-E5EE-E4364634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D631-7366-AEF0-8A75-AFD7F3E5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EBBA-6226-D547-FB48-51B574C55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BABDB-9114-5C8F-E802-7126EFF7C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4380-6136-8A9E-3C21-C77010CF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37AA-955A-818F-D62C-F1F7DB1A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6CEB-A9DC-509F-1862-0EEC7E903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3B43-D6D9-53F1-B1DC-E6A7EAAEB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F1F78-BF3F-4307-7FFE-C9713F986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CAFA2-3BCD-D300-8790-D769236FA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A9E23-A7FB-F5F4-7218-7239A8B73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4F3D8-7607-CDA8-A897-A315584D2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CCE92-C596-76EB-46A1-DFF11B2C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E3213-6D4D-7EF6-3BA8-38C747BF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456D2-D96C-3F1C-C34B-6E64DFA8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63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CB7D-5A15-F390-AE7B-2B4413BA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6908F-7A9C-5136-00EF-385A86F1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B07F4-6D05-0DBB-6E4A-13017AAE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515-D188-C047-E95A-4904649A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B7A0C7-23FC-7382-9902-BDA8BF5A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2A8814-1174-5B33-050C-B6F65214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2D192-4BF7-D5C7-8964-CBD382CA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76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66BF-82F8-9124-D0D5-5F268C4B1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527EC-E7EA-0CEF-A688-E9045D439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F65F6-4ECF-F9CA-A9E4-A81E1D2E8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9AA3C-09DB-8A22-F2FC-BD7FC473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DA5DC-45DB-06AD-85A1-0FD609CA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386BD-6BFD-861A-2083-6D2ABA4A1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61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DCC7-F902-C589-6E90-CCF8A8FF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9F0DF-33B0-582E-2AAF-6CB7FCCDD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39622-08C9-5AF7-89A6-B24D7EA09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4E610-1C02-7859-9E80-A779872C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85E9-F31A-6553-E80E-F4C2E266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529D1-2A54-C323-149F-A135EB7D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C740F-7358-1EBC-7136-B0CF2BF1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860FA-E4C1-8AB4-D5C9-31D2559A8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3851-000E-7419-7C81-9FFA79957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3FCBC-A8CB-4212-8FE3-F7951DDD006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94EA-D20C-0C92-F2B7-212C2FF30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8333E-9B5F-3053-F8E4-2F70927EE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2F24E-F728-4382-8F51-AF28D119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3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6071882-55BC-4753-D643-9FC423C3800A}"/>
              </a:ext>
            </a:extLst>
          </p:cNvPr>
          <p:cNvSpPr/>
          <p:nvPr/>
        </p:nvSpPr>
        <p:spPr>
          <a:xfrm>
            <a:off x="3283132" y="330926"/>
            <a:ext cx="4528457" cy="45284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63204-BA9B-D2FA-BED0-201CE967A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9397" r="10889" b="13651"/>
          <a:stretch/>
        </p:blipFill>
        <p:spPr>
          <a:xfrm>
            <a:off x="3500845" y="644434"/>
            <a:ext cx="5277395" cy="52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0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6B1B5-DB24-F4FC-82EF-C7CDD6190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E70770-3FCD-FCDC-E168-9E9A4CE1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9397" r="24984" b="29143"/>
          <a:stretch/>
        </p:blipFill>
        <p:spPr>
          <a:xfrm flipH="1">
            <a:off x="6840580" y="644433"/>
            <a:ext cx="4310745" cy="4214950"/>
          </a:xfrm>
          <a:custGeom>
            <a:avLst/>
            <a:gdLst>
              <a:gd name="connsiteX0" fmla="*/ 901033 w 4310745"/>
              <a:gd name="connsiteY0" fmla="*/ 0 h 4214950"/>
              <a:gd name="connsiteX1" fmla="*/ 3191999 w 4310745"/>
              <a:gd name="connsiteY1" fmla="*/ 0 h 4214950"/>
              <a:gd name="connsiteX2" fmla="*/ 3312468 w 4310745"/>
              <a:gd name="connsiteY2" fmla="*/ 73187 h 4214950"/>
              <a:gd name="connsiteX3" fmla="*/ 4310745 w 4310745"/>
              <a:gd name="connsiteY3" fmla="*/ 1950721 h 4214950"/>
              <a:gd name="connsiteX4" fmla="*/ 2046516 w 4310745"/>
              <a:gd name="connsiteY4" fmla="*/ 4214950 h 4214950"/>
              <a:gd name="connsiteX5" fmla="*/ 55567 w 4310745"/>
              <a:gd name="connsiteY5" fmla="*/ 3029987 h 4214950"/>
              <a:gd name="connsiteX6" fmla="*/ 0 w 4310745"/>
              <a:gd name="connsiteY6" fmla="*/ 2914637 h 4214950"/>
              <a:gd name="connsiteX7" fmla="*/ 0 w 4310745"/>
              <a:gd name="connsiteY7" fmla="*/ 986805 h 4214950"/>
              <a:gd name="connsiteX8" fmla="*/ 55567 w 4310745"/>
              <a:gd name="connsiteY8" fmla="*/ 871455 h 4214950"/>
              <a:gd name="connsiteX9" fmla="*/ 780564 w 4310745"/>
              <a:gd name="connsiteY9" fmla="*/ 73187 h 4214950"/>
              <a:gd name="connsiteX10" fmla="*/ 901033 w 4310745"/>
              <a:gd name="connsiteY10" fmla="*/ 0 h 421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0745" h="4214950">
                <a:moveTo>
                  <a:pt x="901033" y="0"/>
                </a:moveTo>
                <a:lnTo>
                  <a:pt x="3191999" y="0"/>
                </a:lnTo>
                <a:lnTo>
                  <a:pt x="3312468" y="73187"/>
                </a:lnTo>
                <a:cubicBezTo>
                  <a:pt x="3914757" y="480085"/>
                  <a:pt x="4310745" y="1169159"/>
                  <a:pt x="4310745" y="1950721"/>
                </a:cubicBezTo>
                <a:cubicBezTo>
                  <a:pt x="4310745" y="3201220"/>
                  <a:pt x="3297015" y="4214950"/>
                  <a:pt x="2046516" y="4214950"/>
                </a:cubicBezTo>
                <a:cubicBezTo>
                  <a:pt x="1186798" y="4214950"/>
                  <a:pt x="438990" y="3735804"/>
                  <a:pt x="55567" y="3029987"/>
                </a:cubicBezTo>
                <a:lnTo>
                  <a:pt x="0" y="2914637"/>
                </a:lnTo>
                <a:lnTo>
                  <a:pt x="0" y="986805"/>
                </a:lnTo>
                <a:lnTo>
                  <a:pt x="55567" y="871455"/>
                </a:lnTo>
                <a:cubicBezTo>
                  <a:pt x="229851" y="550629"/>
                  <a:pt x="479420" y="276636"/>
                  <a:pt x="780564" y="73187"/>
                </a:cubicBezTo>
                <a:lnTo>
                  <a:pt x="901033" y="0"/>
                </a:ln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AAFEC7-637B-6F4C-9C77-33177BEE0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9" t="9397" r="10889" b="13651"/>
          <a:stretch/>
        </p:blipFill>
        <p:spPr>
          <a:xfrm flipH="1">
            <a:off x="609600" y="790303"/>
            <a:ext cx="5277395" cy="5277394"/>
          </a:xfrm>
          <a:custGeom>
            <a:avLst/>
            <a:gdLst>
              <a:gd name="connsiteX0" fmla="*/ 3191999 w 5277395"/>
              <a:gd name="connsiteY0" fmla="*/ 0 h 5277394"/>
              <a:gd name="connsiteX1" fmla="*/ 5277395 w 5277395"/>
              <a:gd name="connsiteY1" fmla="*/ 0 h 5277394"/>
              <a:gd name="connsiteX2" fmla="*/ 5277395 w 5277395"/>
              <a:gd name="connsiteY2" fmla="*/ 5277394 h 5277394"/>
              <a:gd name="connsiteX3" fmla="*/ 0 w 5277395"/>
              <a:gd name="connsiteY3" fmla="*/ 5277394 h 5277394"/>
              <a:gd name="connsiteX4" fmla="*/ 0 w 5277395"/>
              <a:gd name="connsiteY4" fmla="*/ 2914637 h 5277394"/>
              <a:gd name="connsiteX5" fmla="*/ 55567 w 5277395"/>
              <a:gd name="connsiteY5" fmla="*/ 3029987 h 5277394"/>
              <a:gd name="connsiteX6" fmla="*/ 2046516 w 5277395"/>
              <a:gd name="connsiteY6" fmla="*/ 4214950 h 5277394"/>
              <a:gd name="connsiteX7" fmla="*/ 4310745 w 5277395"/>
              <a:gd name="connsiteY7" fmla="*/ 1950721 h 5277394"/>
              <a:gd name="connsiteX8" fmla="*/ 3312468 w 5277395"/>
              <a:gd name="connsiteY8" fmla="*/ 73187 h 5277394"/>
              <a:gd name="connsiteX9" fmla="*/ 3191999 w 5277395"/>
              <a:gd name="connsiteY9" fmla="*/ 0 h 5277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77395" h="5277394">
                <a:moveTo>
                  <a:pt x="3191999" y="0"/>
                </a:moveTo>
                <a:lnTo>
                  <a:pt x="5277395" y="0"/>
                </a:lnTo>
                <a:lnTo>
                  <a:pt x="5277395" y="5277394"/>
                </a:lnTo>
                <a:lnTo>
                  <a:pt x="0" y="5277394"/>
                </a:lnTo>
                <a:lnTo>
                  <a:pt x="0" y="2914637"/>
                </a:lnTo>
                <a:lnTo>
                  <a:pt x="55567" y="3029987"/>
                </a:lnTo>
                <a:cubicBezTo>
                  <a:pt x="438990" y="3735804"/>
                  <a:pt x="1186798" y="4214950"/>
                  <a:pt x="2046516" y="4214950"/>
                </a:cubicBezTo>
                <a:cubicBezTo>
                  <a:pt x="3297015" y="4214950"/>
                  <a:pt x="4310745" y="3201220"/>
                  <a:pt x="4310745" y="1950721"/>
                </a:cubicBezTo>
                <a:cubicBezTo>
                  <a:pt x="4310745" y="1169159"/>
                  <a:pt x="3914757" y="480085"/>
                  <a:pt x="3312468" y="73187"/>
                </a:cubicBezTo>
                <a:lnTo>
                  <a:pt x="3191999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7164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Pung</dc:creator>
  <cp:lastModifiedBy>Aaron Pung</cp:lastModifiedBy>
  <cp:revision>6</cp:revision>
  <dcterms:created xsi:type="dcterms:W3CDTF">2025-02-20T23:46:13Z</dcterms:created>
  <dcterms:modified xsi:type="dcterms:W3CDTF">2025-02-28T17:12:50Z</dcterms:modified>
</cp:coreProperties>
</file>