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50" d="100"/>
          <a:sy n="50" d="100"/>
        </p:scale>
        <p:origin x="1824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DD56-5288-4DAD-1692-80E3ABAA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869C-A533-6A6D-611C-FDB3EF52C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0F13-208E-F535-78D5-1974CF04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851B-F193-5B7F-C22C-6B64641E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2E11-6EF8-4274-1E44-A296DA68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492D-9D31-6854-2899-685A868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E3D08-BEB4-AEFE-402C-B8812E050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E9AB-AAA1-BFEA-849C-3E07097B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C036-8BA9-8A90-643B-1D1777C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0A96-F206-8673-E2B3-70A55A0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9A29E-6B5C-7858-B96F-6CCD1177A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AD13F-943B-0850-27A2-404DFB0D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4450-B68E-F86F-8D2F-75F36B79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D85D-60A9-5F41-08A3-3F98FDF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4EF7-A4C2-71EB-091C-154B3113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2893-D22F-121F-E2BC-E4044B65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D672-94C0-1184-BAE0-2BB1C4CC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52FA-18F5-0C34-8A1B-7487955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7231-A476-3EEB-FA48-E80A0344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D726-94B9-863D-0DEF-584E3030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07BB-015E-4AA9-D087-7B61B598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C418-AA02-B8D3-5A08-7F6D14C4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66D0-9F06-42D9-A2E1-B216279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45C7C-EC10-308D-584A-26DA8D09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F707-E7A1-F773-8B5F-6E3A919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CC2-4B0E-2C2E-C3DE-BEE051D6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D105-0ADB-C128-B3EB-6E9D4415E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0B40-AE57-4B91-FD06-BB455E18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7C277-B24C-48CD-500C-5F140908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38BC-CE57-57DA-7D14-2834F980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FA75-9FA2-0A08-63C5-6BB2470F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5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3842-1D7F-F715-4518-437F8F2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D634-D312-6ACC-A8A8-36FD12F2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4D124-A376-DBE8-6B5F-FB7A78383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3681D-6427-9773-7250-DAF781A39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2014A-C474-862B-EF41-01120918C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A1609-8317-6A4A-E19F-1D7FB213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88C85-1ADF-011C-AED7-1D9B0BC6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C9DD6-46D5-D67B-39CA-E1A19B7F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444A-7679-5C30-E63C-FF566AFF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1256F-1638-C8A2-EE1C-C8F9228F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F07F4-3E61-AD99-1BAC-76904AD6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363E-73E9-AC91-BE04-B50F83C8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4DC14-B668-1B0F-9ED8-66773402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3C33-5B0E-C818-FE65-9810BCB0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64B41-8E24-C207-0152-D4FE45AD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7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8A03-7D78-101B-5E8D-99B4B216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715B-1BC7-7D2E-7A1B-D3475DB3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DE22C-0BBE-84D3-BDD7-2A024B2D2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B618-7A36-CF78-6C65-3520FB24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7F29A-D8CC-9D81-CBEC-69C84AF3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3A18A-73C0-7A60-AAEB-F7623AEB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61CD-E356-5530-993D-5F7B1689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AE2F8-71C3-AC08-FFFE-3827EDBDA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7B188-2F51-82C7-7A12-9ACB9F44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1AEE0-D54F-F837-8020-E359FE70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DD3D-CD5E-9210-C29E-2E6AB5A6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37D0-E3B6-2027-CD6F-2913C707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C7026-0BB4-60F7-FD7D-B4756093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4387-7A23-FBD4-2C2C-A274FB2F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E0FC-7791-5327-8B78-0D31A7EC5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2AC1-BF1E-435C-86CC-AC2CC089CEC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6F5E-134F-D4A2-EEF0-2DFF22121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E7A8-9A0F-4CA3-73F4-8ED24864E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2E0759-C68A-9D25-F9D2-082BB255F34C}"/>
              </a:ext>
            </a:extLst>
          </p:cNvPr>
          <p:cNvSpPr/>
          <p:nvPr/>
        </p:nvSpPr>
        <p:spPr>
          <a:xfrm>
            <a:off x="3019425" y="1009650"/>
            <a:ext cx="6105525" cy="4486275"/>
          </a:xfrm>
          <a:prstGeom prst="rect">
            <a:avLst/>
          </a:prstGeom>
          <a:gradFill flip="none" rotWithShape="1">
            <a:gsLst>
              <a:gs pos="50000">
                <a:srgbClr val="FF0000"/>
              </a:gs>
              <a:gs pos="100000">
                <a:srgbClr val="FF0000"/>
              </a:gs>
              <a:gs pos="75000">
                <a:srgbClr val="FFFF00"/>
              </a:gs>
              <a:gs pos="25000">
                <a:srgbClr val="FFFF00"/>
              </a:gs>
              <a:gs pos="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ound radio wave icon vector wifi sound signal connection for graphic  design, logo, website, social media, mobile app, UI illustration 11410305  Vector Art at Vecteezy">
            <a:extLst>
              <a:ext uri="{FF2B5EF4-FFF2-40B4-BE49-F238E27FC236}">
                <a16:creationId xmlns:a16="http://schemas.microsoft.com/office/drawing/2014/main" id="{54A07B71-A0CB-1CC6-9617-4D03D724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EEF2E-3028-43D5-032B-6EF426668726}"/>
              </a:ext>
            </a:extLst>
          </p:cNvPr>
          <p:cNvSpPr txBox="1"/>
          <p:nvPr/>
        </p:nvSpPr>
        <p:spPr>
          <a:xfrm>
            <a:off x="5392737" y="3152001"/>
            <a:ext cx="1358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B0F0"/>
                </a:solidFill>
                <a:latin typeface="Montserrat" pitchFamily="2" charset="0"/>
              </a:rPr>
              <a:t>TADA</a:t>
            </a:r>
          </a:p>
        </p:txBody>
      </p:sp>
    </p:spTree>
    <p:extLst>
      <p:ext uri="{BB962C8B-B14F-4D97-AF65-F5344CB8AC3E}">
        <p14:creationId xmlns:p14="http://schemas.microsoft.com/office/powerpoint/2010/main" val="284363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Pung</dc:creator>
  <cp:lastModifiedBy>Aaron Pung</cp:lastModifiedBy>
  <cp:revision>1</cp:revision>
  <dcterms:created xsi:type="dcterms:W3CDTF">2024-01-18T14:38:30Z</dcterms:created>
  <dcterms:modified xsi:type="dcterms:W3CDTF">2024-01-18T15:10:39Z</dcterms:modified>
</cp:coreProperties>
</file>