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75" d="100"/>
          <a:sy n="75" d="100"/>
        </p:scale>
        <p:origin x="15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4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2AC1-BF1E-435C-86CC-AC2CC089CEC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64C8B2-9A6C-A6B9-D581-821CD2DFC10D}"/>
              </a:ext>
            </a:extLst>
          </p:cNvPr>
          <p:cNvGrpSpPr/>
          <p:nvPr/>
        </p:nvGrpSpPr>
        <p:grpSpPr>
          <a:xfrm>
            <a:off x="138112" y="369388"/>
            <a:ext cx="11915775" cy="5447212"/>
            <a:chOff x="-1943099" y="0"/>
            <a:chExt cx="1500187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2E25FD-7586-5900-A3C8-601E6763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464" y="0"/>
              <a:ext cx="10423072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52F2F9-6E86-7235-E281-69F66D43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3099" y="2613944"/>
              <a:ext cx="15001874" cy="256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85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2E0759-C68A-9D25-F9D2-082BB255F34C}"/>
              </a:ext>
            </a:extLst>
          </p:cNvPr>
          <p:cNvSpPr/>
          <p:nvPr/>
        </p:nvSpPr>
        <p:spPr>
          <a:xfrm>
            <a:off x="160867" y="169332"/>
            <a:ext cx="5765800" cy="3886201"/>
          </a:xfrm>
          <a:prstGeom prst="rect">
            <a:avLst/>
          </a:prstGeom>
          <a:gradFill flip="none" rotWithShape="1">
            <a:gsLst>
              <a:gs pos="50000">
                <a:srgbClr val="FF0000"/>
              </a:gs>
              <a:gs pos="100000">
                <a:srgbClr val="FF0000"/>
              </a:gs>
              <a:gs pos="75000">
                <a:srgbClr val="FFFF00"/>
              </a:gs>
              <a:gs pos="25000">
                <a:srgbClr val="FFFF00"/>
              </a:gs>
              <a:gs pos="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ound radio wave icon vector wifi sound signal connection for graphic  design, logo, website, social media, mobile app, UI illustration 11410305  Vector Art at Vecteezy">
            <a:extLst>
              <a:ext uri="{FF2B5EF4-FFF2-40B4-BE49-F238E27FC236}">
                <a16:creationId xmlns:a16="http://schemas.microsoft.com/office/drawing/2014/main" id="{54A07B71-A0CB-1CC6-9617-4D03D7248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t="21728" r="7902" b="21605"/>
          <a:stretch/>
        </p:blipFill>
        <p:spPr bwMode="auto">
          <a:xfrm>
            <a:off x="160866" y="169332"/>
            <a:ext cx="57658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EEF2E-3028-43D5-032B-6EF426668726}"/>
              </a:ext>
            </a:extLst>
          </p:cNvPr>
          <p:cNvSpPr txBox="1"/>
          <p:nvPr/>
        </p:nvSpPr>
        <p:spPr>
          <a:xfrm>
            <a:off x="2336270" y="1831201"/>
            <a:ext cx="1358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B0F0"/>
                </a:solidFill>
                <a:latin typeface="Montserrat" pitchFamily="2" charset="0"/>
              </a:rPr>
              <a:t>TADA</a:t>
            </a:r>
          </a:p>
        </p:txBody>
      </p:sp>
    </p:spTree>
    <p:extLst>
      <p:ext uri="{BB962C8B-B14F-4D97-AF65-F5344CB8AC3E}">
        <p14:creationId xmlns:p14="http://schemas.microsoft.com/office/powerpoint/2010/main" val="284363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Pung</dc:creator>
  <cp:lastModifiedBy>Aaron Pung</cp:lastModifiedBy>
  <cp:revision>2</cp:revision>
  <dcterms:created xsi:type="dcterms:W3CDTF">2024-01-18T14:38:30Z</dcterms:created>
  <dcterms:modified xsi:type="dcterms:W3CDTF">2024-01-26T15:11:07Z</dcterms:modified>
</cp:coreProperties>
</file>