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312" r:id="rId3"/>
    <p:sldId id="309" r:id="rId4"/>
    <p:sldId id="310" r:id="rId5"/>
    <p:sldId id="311" r:id="rId6"/>
    <p:sldId id="308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B68-30A1-8045-9ADE-6323C5E085F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1EDD2-25B2-EB4E-BF52-B29835FF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68C31-4312-4F12-AE49-3F414390E80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31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5466"/>
            <a:ext cx="8097050" cy="1470025"/>
          </a:xfrm>
        </p:spPr>
        <p:txBody>
          <a:bodyPr>
            <a:noAutofit/>
          </a:bodyPr>
          <a:lstStyle>
            <a:lvl1pPr algn="l">
              <a:lnSpc>
                <a:spcPts val="5000"/>
              </a:lnSpc>
              <a:defRPr sz="4800" b="1">
                <a:solidFill>
                  <a:srgbClr val="CC071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86305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742" y="6496050"/>
            <a:ext cx="8229600" cy="365125"/>
          </a:xfrm>
          <a:prstGeom prst="rect">
            <a:avLst/>
          </a:prstGeom>
        </p:spPr>
        <p:txBody>
          <a:bodyPr/>
          <a:lstStyle>
            <a:lvl1pPr algn="ctr">
              <a:defRPr sz="800" b="0">
                <a:latin typeface="Arial" pitchFamily="34" charset="0"/>
                <a:cs typeface="Arial" pitchFamily="34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24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1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25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31" y="0"/>
            <a:ext cx="7979869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CC0A2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931" y="1579412"/>
            <a:ext cx="7979870" cy="387280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43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93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6" y="72636"/>
            <a:ext cx="79952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456" y="1609941"/>
            <a:ext cx="38535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99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06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92" y="21360"/>
            <a:ext cx="799523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092" y="1196976"/>
            <a:ext cx="38058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092" y="1836738"/>
            <a:ext cx="38058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9547" y="1181620"/>
            <a:ext cx="39073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548" y="1851964"/>
            <a:ext cx="3907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21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11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5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40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40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012" y="0"/>
            <a:ext cx="799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62" y="1584756"/>
            <a:ext cx="79952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912B9CE-DD2A-4645-B5C0-6B767331D74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9/17/15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EBCD533-123B-4CD0-A0FE-23E740BEC0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54650" y="6538912"/>
            <a:ext cx="822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prstClr val="black"/>
                </a:solidFill>
              </a:rPr>
              <a:t>For Internal State Farm Use Only</a:t>
            </a:r>
          </a:p>
          <a:p>
            <a:pPr algn="ctr"/>
            <a:r>
              <a:rPr lang="en-US" smtClean="0">
                <a:solidFill>
                  <a:prstClr val="black"/>
                </a:solidFill>
              </a:rPr>
              <a:t>Contains information which may not be disclosed without express written management authorization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7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CC071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097050" cy="1470025"/>
          </a:xfrm>
        </p:spPr>
        <p:txBody>
          <a:bodyPr anchor="ctr"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 Introduction to H2O via R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78366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Brad </a:t>
            </a:r>
            <a:r>
              <a:rPr lang="en-US" dirty="0" err="1" smtClean="0">
                <a:solidFill>
                  <a:schemeClr val="accent1"/>
                </a:solidFill>
              </a:rPr>
              <a:t>Sliz</a:t>
            </a:r>
            <a:r>
              <a:rPr lang="en-US" dirty="0" smtClean="0">
                <a:solidFill>
                  <a:schemeClr val="accent1"/>
                </a:solidFill>
              </a:rPr>
              <a:t> (d7oz)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7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the latest </a:t>
            </a:r>
            <a:r>
              <a:rPr lang="en-US" dirty="0" smtClean="0"/>
              <a:t>available H2O </a:t>
            </a:r>
            <a:r>
              <a:rPr lang="en-US" dirty="0"/>
              <a:t>R package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19200"/>
            <a:ext cx="6464300" cy="4406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812292" y="1327263"/>
            <a:ext cx="2986029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12292" y="1704845"/>
            <a:ext cx="629239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the latest available H2O R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19200"/>
            <a:ext cx="6464300" cy="4419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29665" y="3112202"/>
            <a:ext cx="1899161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29665" y="3825256"/>
            <a:ext cx="1899161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 H2O VM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1" y="1409700"/>
            <a:ext cx="7505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 H2O VM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407"/>
          <a:stretch/>
        </p:blipFill>
        <p:spPr>
          <a:xfrm>
            <a:off x="706931" y="1346200"/>
            <a:ext cx="7507510" cy="4152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784352" y="4347929"/>
            <a:ext cx="1830516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1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H2O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1" y="1122746"/>
            <a:ext cx="8132835" cy="43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8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from HDFS into H2O with 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588"/>
          <a:stretch/>
        </p:blipFill>
        <p:spPr>
          <a:xfrm>
            <a:off x="1155928" y="1062906"/>
            <a:ext cx="6823267" cy="4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07520"/>
      </p:ext>
    </p:extLst>
  </p:cSld>
  <p:clrMapOvr>
    <a:masterClrMapping/>
  </p:clrMapOvr>
</p:sld>
</file>

<file path=ppt/theme/theme1.xml><?xml version="1.0" encoding="utf-8"?>
<a:theme xmlns:a="http://schemas.openxmlformats.org/drawingml/2006/main" name="StateFarm PP Theme">
  <a:themeElements>
    <a:clrScheme name="New Brand 2">
      <a:dk1>
        <a:sysClr val="windowText" lastClr="000000"/>
      </a:dk1>
      <a:lt1>
        <a:sysClr val="window" lastClr="FFFFFF"/>
      </a:lt1>
      <a:dk2>
        <a:srgbClr val="ABABAB"/>
      </a:dk2>
      <a:lt2>
        <a:srgbClr val="EEECE1"/>
      </a:lt2>
      <a:accent1>
        <a:srgbClr val="CC0717"/>
      </a:accent1>
      <a:accent2>
        <a:srgbClr val="F3901D"/>
      </a:accent2>
      <a:accent3>
        <a:srgbClr val="009E49"/>
      </a:accent3>
      <a:accent4>
        <a:srgbClr val="FDB924"/>
      </a:accent4>
      <a:accent5>
        <a:srgbClr val="49A5A7"/>
      </a:accent5>
      <a:accent6>
        <a:srgbClr val="578AD6"/>
      </a:accent6>
      <a:hlink>
        <a:srgbClr val="578AD6"/>
      </a:hlink>
      <a:folHlink>
        <a:srgbClr val="A3B9D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38</Words>
  <Application>Microsoft Macintosh PowerPoint</Application>
  <PresentationFormat>On-screen Show (4:3)</PresentationFormat>
  <Paragraphs>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StateFarm PP Theme</vt:lpstr>
      <vt:lpstr> An Introduction to H2O via R</vt:lpstr>
      <vt:lpstr>Installing the latest available H2O R package </vt:lpstr>
      <vt:lpstr>Installing the latest available H2O R package</vt:lpstr>
      <vt:lpstr>Detecting an H2O VM</vt:lpstr>
      <vt:lpstr>Detecting an H2O VM</vt:lpstr>
      <vt:lpstr>Interacting with H2O</vt:lpstr>
      <vt:lpstr>Reading from HDFS into H2O with R</vt:lpstr>
    </vt:vector>
  </TitlesOfParts>
  <Company>State Farm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Segmentation </dc:title>
  <dc:creator>State Farm</dc:creator>
  <cp:lastModifiedBy>State Farm</cp:lastModifiedBy>
  <cp:revision>57</cp:revision>
  <dcterms:created xsi:type="dcterms:W3CDTF">2015-06-09T19:00:46Z</dcterms:created>
  <dcterms:modified xsi:type="dcterms:W3CDTF">2015-09-18T18:29:49Z</dcterms:modified>
</cp:coreProperties>
</file>