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7559675" cy="106918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e8559715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e8559715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e8559715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e8559715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479554be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479554be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e8559715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e8559715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479554be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479554be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e855971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e855971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e8559715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e8559715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e8559715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e8559715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479554be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479554be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e8559715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e8559715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GROUP 22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Lovely Digra IIT2017090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Abhishek Vishwakarma IIT2017091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Anuj Raj IIT2017092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0" y="0"/>
            <a:ext cx="87039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(Recursive)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MIN HEAPIFY (int A[], int size, int pos)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smallest ← pos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lef t ← 2 ∗ pos + 1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right ← 2 ∗ pos + 2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left &lt; size and A[left] &lt; A[smallest]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smallest ← left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right &lt; size and A[right] &lt; A[smallest]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smallest ← right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smallest ! = pos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 ← A[pos]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A[pos] ← A[smallest]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A[smallest] ← temp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the array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minHeapify(A, size, smallest)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BUILD HEAP (A[], size)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← (size/2) − 1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from s → 0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minheapify(A, size, I)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 AIN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Taking the inputs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Calling buildHeap()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IN" sz="36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Experimental Analysis</a:t>
            </a:r>
            <a:endParaRPr b="0" i="0" sz="3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27915" y="1768790"/>
            <a:ext cx="80103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For the experimental analysis of this algorithm, we will take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size of an array(n) as an input and plot 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graph of size of array vs execution time. A .dat file is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/>
              <a:t>generated.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Time Complexity Discussion</a:t>
            </a:r>
            <a:r>
              <a:rPr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3000" u="sng" cap="none" strike="noStrike">
              <a:solidFill>
                <a:srgbClr val="000000"/>
              </a:solidFill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In the algorithm design section, it is discussed that array is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converted into Heap (min Heap). This is done using the by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applying buildHeap and minHeapify. Every time when there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is a swap that is there is a movement of elements in the array,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it is traced by printing the array after the swap. Thus time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complexity of the algorithm will be no. of swaps x complexity</a:t>
            </a:r>
            <a:endParaRPr sz="22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/>
              <a:t>of the printing the whole array of size n.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0" y="0"/>
            <a:ext cx="86667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No. of swaps is actually time complexity of BuildHeap.Time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complexity of buildHeap is O(n). This can be understood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using following facts. Heap is a complete binary tree in which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every level except the last one has n/(2^h + 1) elements. All the n/2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leaf nodes are already heaps of size 1.The next level has n 4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nodes which can have maximum of one swaps.This goes like: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	1.n/4 + 2.n/8 + … + (h.1)= 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Thus </a:t>
            </a:r>
            <a:r>
              <a:rPr b="1" lang="en-IN" sz="1800"/>
              <a:t>worst case</a:t>
            </a:r>
            <a:r>
              <a:rPr lang="en-IN" sz="1800"/>
              <a:t> total complexity of the algorithm is </a:t>
            </a:r>
            <a:r>
              <a:rPr b="1" lang="en-IN" sz="1800"/>
              <a:t>O(n^2 )</a:t>
            </a:r>
            <a:r>
              <a:rPr lang="en-I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0" y="0"/>
            <a:ext cx="81909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Best case</a:t>
            </a:r>
            <a:r>
              <a:rPr lang="en-IN"/>
              <a:t> can be </a:t>
            </a:r>
            <a:r>
              <a:rPr lang="en-IN">
                <a:solidFill>
                  <a:schemeClr val="dk1"/>
                </a:solidFill>
              </a:rPr>
              <a:t>the case when the input is already in min Heap.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In that case, time complexity only depends number of times the heapify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function is called in the build heap function. i.e </a:t>
            </a:r>
            <a:r>
              <a:rPr b="1" lang="en-IN">
                <a:solidFill>
                  <a:schemeClr val="dk1"/>
                </a:solidFill>
              </a:rPr>
              <a:t>n/2 − 1</a:t>
            </a:r>
            <a:r>
              <a:rPr lang="en-I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>
                <a:solidFill>
                  <a:schemeClr val="dk1"/>
                </a:solidFill>
              </a:rPr>
              <a:t>Space Complexity</a:t>
            </a:r>
            <a:r>
              <a:rPr lang="en-IN">
                <a:solidFill>
                  <a:schemeClr val="dk1"/>
                </a:solidFill>
              </a:rPr>
              <a:t>: recursive algorithm has a runtime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overhead of O(log n), but this has been improved by iterative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algorithm . Therefore, space complexity is</a:t>
            </a:r>
            <a:r>
              <a:rPr b="1" lang="en-IN">
                <a:solidFill>
                  <a:schemeClr val="dk1"/>
                </a:solidFill>
              </a:rPr>
              <a:t> O(1).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319625" y="163525"/>
            <a:ext cx="87186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Graph(Best Case)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0" y="1021125"/>
            <a:ext cx="3721500" cy="31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0" y="0"/>
            <a:ext cx="8228100" cy="4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Graph(Average Case)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850" y="819550"/>
            <a:ext cx="4169801" cy="34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We designed an algorithm to trace the movements of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each elements and values held by all nodes in a heap. We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also analyzed the algorithm that resulted in general time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complexity of O(n 2 ) and plotted the graph of size of an array</a:t>
            </a:r>
            <a:endParaRPr sz="24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2400"/>
              <a:t>vs time elapsed and found that the nature of graph is convex.</a:t>
            </a:r>
            <a:endParaRPr sz="24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IN" sz="6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required aim is to design an algorithm </a:t>
            </a:r>
            <a:r>
              <a:rPr lang="en-IN" sz="2600"/>
              <a:t>to trace</a:t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/>
              <a:t>the movements of each element and values held by all nodes in </a:t>
            </a:r>
            <a:r>
              <a:rPr lang="en-IN" sz="2600">
                <a:solidFill>
                  <a:schemeClr val="dk1"/>
                </a:solidFill>
              </a:rPr>
              <a:t>a heap.</a:t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84400" y="126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247680" y="82692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 special kind of binary tree that follows a strict set of rules,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and are used to implement things like priority queues and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background jobs. But these aren’t the only thing that heaps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are good for. It turns out that binary heaps are often used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for no other purpose than efficient sorting. Many programs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will rely on heap sort since it happens to be one of the most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efficient ways to sort an array. They are of two kinds: Min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Heap and Max heap. For this problem we would be talking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about min heap. Therefore, further discussion consider heap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as min heap. In a Min-Heap the key present at the root node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must be minimum among the keys present at all of its children.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0"/>
            <a:ext cx="889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The same property must be recursively true for all sub-trees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in that Binary Tree. Similarly, for max heap the key present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in max heap at the root node must be greatest among the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keys present at all of its children. The same property must be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recursively true for all sub-trees in that Binary Tree.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980710" y="131151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Heap data structure are be implemented generally in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ways. One is nodes tree structure and the other is arrays.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Implementation in arrays is widely used because of its easy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implementation and space efficiency. Thus the later implemen-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tation is followed in the proposed algorithm. Input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are stored in normal array. Then the array is converted to heap.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Array to heap conversion is done using two sub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Heapify and Build-Heap. The movement of each node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building heap(min heap) . This problem can be solved in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ways either by using iterative approach or by implementing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recursive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289875" y="431100"/>
            <a:ext cx="85404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Approach 1</a:t>
            </a:r>
            <a:r>
              <a:rPr lang="en-IN">
                <a:solidFill>
                  <a:schemeClr val="dk1"/>
                </a:solidFill>
              </a:rPr>
              <a:t>:</a:t>
            </a:r>
            <a:r>
              <a:rPr lang="en-IN" u="sng">
                <a:solidFill>
                  <a:schemeClr val="dk1"/>
                </a:solidFill>
              </a:rPr>
              <a:t> Using Recursion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 an arr[0...n-1] be an input array of size ’n’ which stores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elements of heap. To trace the movements of each elements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and values held by all nodes in a heap first there is need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to build heap for that call function build heap(). </a:t>
            </a:r>
            <a:r>
              <a:rPr lang="en-IN">
                <a:solidFill>
                  <a:schemeClr val="dk1"/>
                </a:solidFill>
              </a:rPr>
              <a:t>As, heap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is almost complete binary tree which means there are two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types of nodes that are leaf nodes and non-leaf nodes. And we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know that leaf nodes are nodes whose left and right children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are null. Therefore, leaf nodes always satisfy the condition of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min heap. Thus in build heap() function iterate an array from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last non-leaf node to the root of heap and call min heapify()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function for each element. In min heapify() function calculate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index of left and right children and compare their value with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key. And now, check the key present at the current root node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must be minimum among the keys present at all of its children.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475675" y="267600"/>
            <a:ext cx="73287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same property must be recursively true for all sub-trees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in that Binary Tree. If not so then swap the key with the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smallest element and print the heap to track the movements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of each element in a heap. As heap is modified now you need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to check for its left and right sub-trees whether they satisfy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condition of min heap or not for that call min heapify()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function on the location of smallest element. At last, print the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final created heap that is min heap.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This approach is similar to iterative approach but there is 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bit difference that is in recursion as we need to call function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again and again which consumes a lot of space complexity.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In this case space complexity taken by min heapify() function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is o(log(n)) but in case of iterative approach there is a base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condition instead of calling function again and again.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0" y="0"/>
            <a:ext cx="82431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Approach 2</a:t>
            </a:r>
            <a:r>
              <a:rPr lang="en-IN"/>
              <a:t>: </a:t>
            </a:r>
            <a:r>
              <a:rPr lang="en-IN" u="sng"/>
              <a:t>Using iterative method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optimized solution of this problem is Iterative approach.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Similar to recursive approach take input from user in an array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format and for building heap call build heap() function. But there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is a difference in min heapify() function. In case of </a:t>
            </a:r>
            <a:r>
              <a:rPr lang="en-IN">
                <a:solidFill>
                  <a:schemeClr val="dk1"/>
                </a:solidFill>
              </a:rPr>
              <a:t>iterative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 there is a base condition which need to be checked every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time that is location of smallest element should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be always less than the size of actual heap if not so then come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out of the loop otherwise keep updating the value of smallest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position with the index of smallest element out of left or right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child. And at last, print the final min heap.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0" y="0"/>
            <a:ext cx="88749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Code(Iterative)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MIN HEAPIFY (int A[], int size, int pos)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smallest ← pos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pos &lt; size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lef t ← 2 ∗ pos 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right ← 2 ∗ pos 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left &lt; size and A[left] &lt; A[smallest]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smallest ← left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right &lt; size and A[right] &lt; A[smallest]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smallest ← right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smallest != pos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 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temp ← A[pos]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A[pos] ← A[smallest]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A[smallest] ← temp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Print the 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pos ← smallest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break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BUILD H EAP (A[], size)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s ← (size/2) − 1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I from s → 0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minheapify(A, size, I)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MAIN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Taking the inputs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Calling buildHeap()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