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480" cy="10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2880" y="0"/>
            <a:ext cx="1014480" cy="10144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9142920" y="20300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8128440" y="2030040"/>
            <a:ext cx="1014480" cy="1014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0158840" y="30452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15472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 flipH="1">
            <a:off x="618048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7170120" y="3903840"/>
            <a:ext cx="988560" cy="987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rot="10800000">
            <a:off x="10132920" y="5879160"/>
            <a:ext cx="988560" cy="98712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0" y="4891680"/>
            <a:ext cx="9143280" cy="251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947320" y="1600200"/>
            <a:ext cx="319428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Verdana"/>
                <a:ea typeface="Verdana"/>
              </a:rPr>
              <a:t>GROUP 22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4040" y="3596400"/>
            <a:ext cx="425484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Lovely Digra IIT2017090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Abhishek Vishwakarma IIT2017091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Anuj Raj IIT2017092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The Worst Case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Worst Case arises if each single digit pair of multiplicant and multiplier integers is 9 as in this case we need to access product from the look-Up table at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max 9 iterations in the repeated addition loop of mul(9) for the function.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The growth rate for the worst case will be bounded by 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O(9 ∗ d ∗ d)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Where d is the total digits in the given integer.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11760" y="13536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The Graph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20000" y="742320"/>
            <a:ext cx="7488000" cy="329364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1728000" y="4094640"/>
            <a:ext cx="40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      </a:t>
            </a:r>
            <a:r>
              <a:rPr b="0" lang="en-IN" sz="1800" spc="-1" strike="noStrike">
                <a:latin typeface="Arial"/>
              </a:rPr>
              <a:t>Value of Number vs Time elapsed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Conclusion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2600">
              <a:lnSpc>
                <a:spcPct val="114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The Algorithm is correct and optimal under the constraints defined in the Problem Statement.</a:t>
            </a:r>
            <a:endParaRPr b="0" lang="en-IN" sz="30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endParaRPr b="0" lang="en-IN" sz="3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97760" y="1781640"/>
            <a:ext cx="405396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2a3990"/>
                </a:solidFill>
                <a:latin typeface="Roboto"/>
                <a:ea typeface="Roboto"/>
              </a:rPr>
              <a:t>Thank You!</a:t>
            </a: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Problem Statement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2600">
              <a:lnSpc>
                <a:spcPct val="114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Our required aim is to design and analyse aglorithm for single digit multiplication without using multiplication, division or modulo operator and use this application to multiply two positive integers.</a:t>
            </a:r>
            <a:endParaRPr b="0" lang="en-IN" sz="26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84400" y="12636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Introduction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47680" y="82692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2600">
              <a:lnSpc>
                <a:spcPct val="114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Now the question arises how to perform single digit multi-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plication without using an </a:t>
            </a:r>
            <a:r>
              <a:rPr b="0" lang="en-IN" sz="2200" spc="-1" strike="noStrike">
                <a:solidFill>
                  <a:srgbClr val="000000"/>
                </a:solidFill>
                <a:latin typeface="Ubuntu"/>
                <a:ea typeface="Ubuntu"/>
              </a:rPr>
              <a:t>*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For this, a 1-D Look-up table is created to get the result by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the multiplication of two single digit numbers.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Now what is a look-up table?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A Look-Up table is an array that replaces run time com-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putation with a simpler array indexing operation. It can be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2D,3D, single input single output, multi input multi output.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0120" y="19008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Algorithm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017000"/>
            <a:ext cx="8519760" cy="35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26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Simple(Naive) Approach :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&gt; Firstly, store the product of all single digit numbers in 1-D look-Up Table.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&gt; To calculate product of any two no’s multiply each digit of multiplier with multiplicant.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&gt; Product of any two single digit no. a and b can be found in the look-up table in location ”9*(a-1)+(b-1)” by using repeated addition.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&gt; Store the intermediate result of product of num1 with each digit of num2 in a 2-D Matrix, like the way a primary school students does 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&gt; Finally add the intermediate results in column fashion to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get the final result.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Algorithm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Optimisation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 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&gt; Instead of storing intermediate values in 2-D matrix concatenate the result into a string and parse it to get the intermediate result.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&gt; Now addition becomes very simple . Just add it to the variable storing the final result.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&gt; Repeat the process for every digit of num2 to get the final result.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80240" y="617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Pseudo Code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584000" y="1440000"/>
            <a:ext cx="5263200" cy="43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procedure mul(inta)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for all i = 1 to a do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//a times repeated addn of c where is 9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return 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procedure multiply(inta, intb)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return look-Up[mul(a − 1)+(b − 1)]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number1 ← input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number2 ← input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num1String ← parsed num1 to string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num2String ← parsed num2 to string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504000"/>
            <a:ext cx="8496000" cy="45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reverse(num1Str)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reverse(num2Str)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for all i = 1 to no of digits num1 do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carry ← 0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for all j = 1 to no of digits num2 do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product ← multiply(num1Str[i], num2Str[j])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product ← product + carry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result ← unit place of product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carry ← tens place of product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intermediate result ← concatenate(result)</a:t>
            </a:r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procedure reverse(intermediate r esult)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finalResult ← f inalResult + intermediateRes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print(f inalResult)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360" y="403200"/>
            <a:ext cx="69836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2a3990"/>
                </a:solidFill>
                <a:latin typeface="Roboto"/>
                <a:ea typeface="Roboto"/>
              </a:rPr>
              <a:t>Experimental Analysis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57640" y="1776240"/>
            <a:ext cx="80103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For the experimental analysis of this algorithm, we will take same value for both num1 and num2 for easy calculations and iterate a loop for assigning num1 and num2 with the loop variable.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And for every single digit pair of the multiplicant and the multiplier we need to access product from the look-Up table at max 9 iterations in the repeated addition loop of mul(9) for function and 0 iterations for mul(0).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The Best Case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2600">
              <a:lnSpc>
                <a:spcPct val="114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As time complexity depends on the number of digits of multiplier, number of digits in the multiplicant and value of the single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digit of each pair of the two integers.So the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est Case is when each single digit pair contains atleast one 0 with growth rate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Ubuntu"/>
                <a:ea typeface="Ubuntu"/>
              </a:rPr>
              <a:t>Ω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(1 ∗ d ∗ d) where d is the total digits in the given integer.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2019-02-04T16:39:35Z</dcterms:modified>
  <cp:revision>20</cp:revision>
  <dc:subject/>
  <dc:title/>
</cp:coreProperties>
</file>