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2E2"/>
    <a:srgbClr val="9F9EA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97ADC-A2DD-4E1B-8ECE-5151A4D5C345}" type="datetimeFigureOut">
              <a:rPr lang="es-AR" smtClean="0"/>
              <a:t>07/03/2019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9B45-1875-4997-89E0-4E7FD9BEA08D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89820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928934"/>
            <a:ext cx="8982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4929198"/>
            <a:ext cx="90106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89725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214282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Sitios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</a:t>
                      </a:r>
                      <a:r>
                        <a:rPr lang="es-AR" sz="1200" baseline="0" dirty="0" smtClean="0"/>
                        <a:t>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</a:t>
                      </a:r>
                      <a:r>
                        <a:rPr lang="es-AR" sz="1200" baseline="0" dirty="0" smtClean="0"/>
                        <a:t>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Inserciones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42844" y="2571744"/>
          <a:ext cx="6429420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772143"/>
                <a:gridCol w="1228385"/>
                <a:gridCol w="857256"/>
                <a:gridCol w="785818"/>
                <a:gridCol w="785818"/>
              </a:tblGrid>
              <a:tr h="285751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Agrupar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42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Video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9093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</a:t>
                      </a:r>
                      <a:r>
                        <a:rPr lang="es-AR" sz="1200" baseline="0" dirty="0" smtClean="0"/>
                        <a:t>No Linear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Video </a:t>
                      </a:r>
                      <a:r>
                        <a:rPr lang="es-AR" sz="1200" baseline="0" dirty="0" smtClean="0"/>
                        <a:t>No Lineal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72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42846" y="1071546"/>
          <a:ext cx="8072492" cy="10363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284667"/>
                <a:gridCol w="1218489"/>
                <a:gridCol w="913866"/>
                <a:gridCol w="837711"/>
                <a:gridCol w="990022"/>
                <a:gridCol w="837711"/>
                <a:gridCol w="990026"/>
              </a:tblGrid>
              <a:tr h="304800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Categoria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T. Compra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err="1" smtClean="0"/>
                        <a:t>Cant</a:t>
                      </a:r>
                      <a:r>
                        <a:rPr lang="es-AR" sz="1400" baseline="0" dirty="0" smtClean="0"/>
                        <a:t>.</a:t>
                      </a:r>
                      <a:endParaRPr lang="es-AR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Neto</a:t>
                      </a:r>
                      <a:endParaRPr lang="es-AR" sz="1400" baseline="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Video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err="1" smtClean="0"/>
                        <a:t>VideoInStream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200.000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$50.000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</a:t>
                      </a:r>
                      <a:r>
                        <a:rPr lang="es-AR" sz="1200" baseline="0" dirty="0" smtClean="0"/>
                        <a:t>Banner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Web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CPM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</a:t>
                      </a:r>
                      <a:r>
                        <a:rPr lang="es-AR" sz="1200" baseline="0" dirty="0" smtClean="0"/>
                        <a:t>$20.000</a:t>
                      </a:r>
                      <a:endParaRPr lang="es-AR" sz="120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42910" y="571480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Renglones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28596" y="2143116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Inserciones</a:t>
            </a:r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42844" y="2571744"/>
          <a:ext cx="6715172" cy="149352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000396"/>
                <a:gridCol w="1357322"/>
                <a:gridCol w="785818"/>
                <a:gridCol w="785818"/>
                <a:gridCol w="785818"/>
              </a:tblGrid>
              <a:tr h="285751"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Descripción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Formato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Inicio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F. Fin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/>
                        <a:t>Agrupar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 </a:t>
                      </a:r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300x250_l1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9093"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</a:t>
                      </a:r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31-03-19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      </a:t>
                      </a:r>
                      <a:r>
                        <a:rPr lang="es-AR" sz="1800" baseline="0" dirty="0" smtClean="0"/>
                        <a:t> </a:t>
                      </a:r>
                      <a:r>
                        <a:rPr lang="es-AR" sz="1400" baseline="0" dirty="0" smtClean="0">
                          <a:sym typeface="Wingdings"/>
                        </a:rPr>
                        <a:t>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90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Renault </a:t>
                      </a:r>
                      <a:r>
                        <a:rPr lang="es-AR" sz="1200" baseline="0" dirty="0" err="1" smtClean="0"/>
                        <a:t>StepWay</a:t>
                      </a:r>
                      <a:r>
                        <a:rPr lang="es-AR" sz="1200" baseline="0" dirty="0" smtClean="0"/>
                        <a:t> Abril 18 300x250_r1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baseline="0" dirty="0" smtClean="0"/>
                        <a:t>300x250_r2Home</a:t>
                      </a:r>
                    </a:p>
                    <a:p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01-03-19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aseline="0" dirty="0" smtClean="0"/>
                        <a:t>15-03-19</a:t>
                      </a:r>
                      <a:endParaRPr lang="es-AR" sz="12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aseline="0" dirty="0" smtClean="0">
                          <a:sym typeface="Wingdings"/>
                        </a:rPr>
                        <a:t>      </a:t>
                      </a:r>
                      <a:endParaRPr lang="es-AR" sz="140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157</Words>
  <Application>Microsoft Office PowerPoint</Application>
  <PresentationFormat>Presentación en pantalla (4:3)</PresentationFormat>
  <Paragraphs>82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apaliza</dc:creator>
  <cp:lastModifiedBy>apaliza</cp:lastModifiedBy>
  <cp:revision>148</cp:revision>
  <dcterms:created xsi:type="dcterms:W3CDTF">2019-03-07T20:58:27Z</dcterms:created>
  <dcterms:modified xsi:type="dcterms:W3CDTF">2019-03-08T22:16:48Z</dcterms:modified>
</cp:coreProperties>
</file>