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2E2"/>
    <a:srgbClr val="9F9E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75" d="100"/>
          <a:sy n="75" d="100"/>
        </p:scale>
        <p:origin x="-122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7ADC-A2DD-4E1B-8ECE-5151A4D5C345}" type="datetimeFigureOut">
              <a:rPr lang="es-AR" smtClean="0"/>
              <a:pPr/>
              <a:t>11/03/2019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89820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28934"/>
            <a:ext cx="8982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929198"/>
            <a:ext cx="90106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6" y="1071546"/>
          <a:ext cx="8072492" cy="10363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284667"/>
                <a:gridCol w="1218489"/>
                <a:gridCol w="913866"/>
                <a:gridCol w="837711"/>
                <a:gridCol w="990022"/>
                <a:gridCol w="837711"/>
                <a:gridCol w="990026"/>
              </a:tblGrid>
              <a:tr h="304800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T. Compra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Cant</a:t>
                      </a:r>
                      <a:r>
                        <a:rPr lang="es-AR" sz="1400" baseline="0" dirty="0" smtClean="0"/>
                        <a:t>.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Neto</a:t>
                      </a:r>
                      <a:endParaRPr lang="es-AR" sz="1400" baseline="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Video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VideoInStream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200.000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$50.000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Banner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120.000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42910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Renglones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214311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Inseriones</a:t>
            </a:r>
            <a:endParaRPr lang="es-AR" dirty="0" smtClean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28596" y="2571744"/>
          <a:ext cx="7358114" cy="171451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768399"/>
                <a:gridCol w="1019937"/>
                <a:gridCol w="1821315"/>
                <a:gridCol w="1748463"/>
              </a:tblGrid>
              <a:tr h="370574">
                <a:tc>
                  <a:txBody>
                    <a:bodyPr/>
                    <a:lstStyle/>
                    <a:p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Formato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Sitios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300x250_l1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lametro</a:t>
                      </a:r>
                      <a:r>
                        <a:rPr lang="es-AR" sz="1200" baseline="0" dirty="0" smtClean="0"/>
                        <a:t>+…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5276">
                <a:tc>
                  <a:txBody>
                    <a:bodyPr/>
                    <a:lstStyle/>
                    <a:p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Pulso….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3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300x250_r2Home</a:t>
                      </a:r>
                    </a:p>
                    <a:p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6" y="1071546"/>
          <a:ext cx="8072492" cy="10363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284667"/>
                <a:gridCol w="1218489"/>
                <a:gridCol w="913866"/>
                <a:gridCol w="837711"/>
                <a:gridCol w="990022"/>
                <a:gridCol w="837711"/>
                <a:gridCol w="990026"/>
              </a:tblGrid>
              <a:tr h="304800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T. Compra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Cant</a:t>
                      </a:r>
                      <a:r>
                        <a:rPr lang="es-AR" sz="1400" baseline="0" dirty="0" smtClean="0"/>
                        <a:t>.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Neto</a:t>
                      </a:r>
                      <a:endParaRPr lang="es-AR" sz="1400" baseline="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Video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VideoInStream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200.000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$50.000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Banner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120.000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42910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Renglones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214311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Inserciones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28596" y="2571744"/>
          <a:ext cx="7358114" cy="171451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768399"/>
                <a:gridCol w="1019937"/>
                <a:gridCol w="1821315"/>
                <a:gridCol w="1748463"/>
              </a:tblGrid>
              <a:tr h="370574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Formato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Sitios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 300x250_l1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300x250_l1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lametro</a:t>
                      </a:r>
                      <a:r>
                        <a:rPr lang="es-AR" sz="1200" baseline="0" dirty="0" smtClean="0"/>
                        <a:t>+…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5276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Pulso….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3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300x250_r2Home</a:t>
                      </a:r>
                    </a:p>
                    <a:p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89725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214282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Inserción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6" y="1071546"/>
          <a:ext cx="8072492" cy="10363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284667"/>
                <a:gridCol w="1218489"/>
                <a:gridCol w="913866"/>
                <a:gridCol w="837711"/>
                <a:gridCol w="990022"/>
                <a:gridCol w="837711"/>
                <a:gridCol w="990026"/>
              </a:tblGrid>
              <a:tr h="304800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T. Compra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Cant</a:t>
                      </a:r>
                      <a:r>
                        <a:rPr lang="es-AR" sz="1400" baseline="0" dirty="0" smtClean="0"/>
                        <a:t>.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Neto</a:t>
                      </a:r>
                      <a:endParaRPr lang="es-AR" sz="1400" baseline="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Video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VideoInStream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200.000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$50.000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Banner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120.000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42910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Renglones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214311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Inserciones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42844" y="2571744"/>
          <a:ext cx="6429420" cy="10363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772143"/>
                <a:gridCol w="1228385"/>
                <a:gridCol w="857256"/>
                <a:gridCol w="785818"/>
                <a:gridCol w="785818"/>
              </a:tblGrid>
              <a:tr h="285751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Formato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Agrupar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8142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 linear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Video Linear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 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AR" sz="1400" baseline="0" dirty="0" smtClean="0">
                          <a:sym typeface="Wingdings"/>
                        </a:rPr>
                        <a:t>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9093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No Linear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Video No Lineal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 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AR" sz="1400" baseline="0" dirty="0" smtClean="0">
                          <a:sym typeface="Wingdings"/>
                        </a:rPr>
                        <a:t>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202</Words>
  <Application>Microsoft Office PowerPoint</Application>
  <PresentationFormat>Presentación en pantalla (4:3)</PresentationFormat>
  <Paragraphs>111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apaliza</dc:creator>
  <cp:lastModifiedBy>apaliza</cp:lastModifiedBy>
  <cp:revision>150</cp:revision>
  <dcterms:created xsi:type="dcterms:W3CDTF">2019-03-07T20:58:27Z</dcterms:created>
  <dcterms:modified xsi:type="dcterms:W3CDTF">2019-03-11T16:06:23Z</dcterms:modified>
</cp:coreProperties>
</file>