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60" r:id="rId6"/>
    <p:sldId id="258" r:id="rId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A2E2"/>
    <a:srgbClr val="9F9EA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>
        <p:scale>
          <a:sx n="75" d="100"/>
          <a:sy n="75" d="100"/>
        </p:scale>
        <p:origin x="-1224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7ADC-A2DD-4E1B-8ECE-5151A4D5C345}" type="datetimeFigureOut">
              <a:rPr lang="es-AR" smtClean="0"/>
              <a:pPr/>
              <a:t>11/03/2019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B45-1875-4997-89E0-4E7FD9BEA08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7ADC-A2DD-4E1B-8ECE-5151A4D5C345}" type="datetimeFigureOut">
              <a:rPr lang="es-AR" smtClean="0"/>
              <a:pPr/>
              <a:t>11/03/2019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B45-1875-4997-89E0-4E7FD9BEA08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7ADC-A2DD-4E1B-8ECE-5151A4D5C345}" type="datetimeFigureOut">
              <a:rPr lang="es-AR" smtClean="0"/>
              <a:pPr/>
              <a:t>11/03/2019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B45-1875-4997-89E0-4E7FD9BEA08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7ADC-A2DD-4E1B-8ECE-5151A4D5C345}" type="datetimeFigureOut">
              <a:rPr lang="es-AR" smtClean="0"/>
              <a:pPr/>
              <a:t>11/03/2019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B45-1875-4997-89E0-4E7FD9BEA08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7ADC-A2DD-4E1B-8ECE-5151A4D5C345}" type="datetimeFigureOut">
              <a:rPr lang="es-AR" smtClean="0"/>
              <a:pPr/>
              <a:t>11/03/2019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B45-1875-4997-89E0-4E7FD9BEA08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7ADC-A2DD-4E1B-8ECE-5151A4D5C345}" type="datetimeFigureOut">
              <a:rPr lang="es-AR" smtClean="0"/>
              <a:pPr/>
              <a:t>11/03/2019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B45-1875-4997-89E0-4E7FD9BEA08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7ADC-A2DD-4E1B-8ECE-5151A4D5C345}" type="datetimeFigureOut">
              <a:rPr lang="es-AR" smtClean="0"/>
              <a:pPr/>
              <a:t>11/03/2019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B45-1875-4997-89E0-4E7FD9BEA08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7ADC-A2DD-4E1B-8ECE-5151A4D5C345}" type="datetimeFigureOut">
              <a:rPr lang="es-AR" smtClean="0"/>
              <a:pPr/>
              <a:t>11/03/2019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B45-1875-4997-89E0-4E7FD9BEA08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7ADC-A2DD-4E1B-8ECE-5151A4D5C345}" type="datetimeFigureOut">
              <a:rPr lang="es-AR" smtClean="0"/>
              <a:pPr/>
              <a:t>11/03/2019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B45-1875-4997-89E0-4E7FD9BEA08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7ADC-A2DD-4E1B-8ECE-5151A4D5C345}" type="datetimeFigureOut">
              <a:rPr lang="es-AR" smtClean="0"/>
              <a:pPr/>
              <a:t>11/03/2019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B45-1875-4997-89E0-4E7FD9BEA08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7ADC-A2DD-4E1B-8ECE-5151A4D5C345}" type="datetimeFigureOut">
              <a:rPr lang="es-AR" smtClean="0"/>
              <a:pPr/>
              <a:t>11/03/2019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B45-1875-4997-89E0-4E7FD9BEA08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97ADC-A2DD-4E1B-8ECE-5151A4D5C345}" type="datetimeFigureOut">
              <a:rPr lang="es-AR" smtClean="0"/>
              <a:pPr/>
              <a:t>11/03/2019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E9B45-1875-4997-89E0-4E7FD9BEA08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8604"/>
            <a:ext cx="89820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89725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928934"/>
            <a:ext cx="89820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4929198"/>
            <a:ext cx="90106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725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42846" y="1071546"/>
          <a:ext cx="8072492" cy="103632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284667"/>
                <a:gridCol w="1218489"/>
                <a:gridCol w="913866"/>
                <a:gridCol w="837711"/>
                <a:gridCol w="990022"/>
                <a:gridCol w="837711"/>
                <a:gridCol w="990026"/>
              </a:tblGrid>
              <a:tr h="304800"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Descripción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err="1" smtClean="0"/>
                        <a:t>Categoria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F. Inicio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F. Fin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T. Compra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err="1" smtClean="0"/>
                        <a:t>Cant</a:t>
                      </a:r>
                      <a:r>
                        <a:rPr lang="es-AR" sz="1400" baseline="0" dirty="0" smtClean="0"/>
                        <a:t>.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Neto</a:t>
                      </a:r>
                      <a:endParaRPr lang="es-AR" sz="1400" baseline="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Renault </a:t>
                      </a:r>
                      <a:r>
                        <a:rPr lang="es-AR" sz="1200" baseline="0" dirty="0" err="1" smtClean="0"/>
                        <a:t>StepWay</a:t>
                      </a:r>
                      <a:r>
                        <a:rPr lang="es-AR" sz="1200" baseline="0" dirty="0" smtClean="0"/>
                        <a:t> Abril 18 Video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err="1" smtClean="0"/>
                        <a:t>VideoInStream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01-03-19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31-03-19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CPM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200.000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     $50.000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Renault </a:t>
                      </a:r>
                      <a:r>
                        <a:rPr lang="es-AR" sz="1200" baseline="0" dirty="0" err="1" smtClean="0"/>
                        <a:t>StepWay</a:t>
                      </a:r>
                      <a:r>
                        <a:rPr lang="es-AR" sz="1200" baseline="0" dirty="0" smtClean="0"/>
                        <a:t> Abril 18 Banner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Web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01-03-19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31-03-19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CPM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120.000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     $20.000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642910" y="57148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Renglones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725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2918"/>
            <a:ext cx="89154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1643050"/>
            <a:ext cx="40862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10" y="928670"/>
            <a:ext cx="29051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86050" y="928670"/>
            <a:ext cx="25717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2910" y="2357430"/>
            <a:ext cx="72675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57818" y="6143644"/>
            <a:ext cx="35623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0" name="19 Tabla"/>
          <p:cNvGraphicFramePr>
            <a:graphicFrameLocks noGrp="1"/>
          </p:cNvGraphicFramePr>
          <p:nvPr/>
        </p:nvGraphicFramePr>
        <p:xfrm>
          <a:off x="642910" y="4000504"/>
          <a:ext cx="7358114" cy="1714512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768399"/>
                <a:gridCol w="1019937"/>
                <a:gridCol w="1821315"/>
                <a:gridCol w="1748463"/>
              </a:tblGrid>
              <a:tr h="370574"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Descripción</a:t>
                      </a:r>
                      <a:endParaRPr lang="es-AR" sz="1400" baseline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aseline="0" dirty="0" err="1" smtClean="0"/>
                        <a:t>Categoria</a:t>
                      </a:r>
                      <a:endParaRPr lang="es-AR" sz="1400" baseline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Formato</a:t>
                      </a:r>
                      <a:endParaRPr lang="es-AR" sz="1400" baseline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Sitios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95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aseline="0" dirty="0" smtClean="0"/>
                        <a:t>Renault </a:t>
                      </a:r>
                      <a:r>
                        <a:rPr lang="es-AR" sz="1200" baseline="0" dirty="0" err="1" smtClean="0"/>
                        <a:t>StepWay</a:t>
                      </a:r>
                      <a:r>
                        <a:rPr lang="es-AR" sz="1200" baseline="0" dirty="0" smtClean="0"/>
                        <a:t> Abril 18  300x250_l1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aseline="0" dirty="0" smtClean="0"/>
                        <a:t>Web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300x250_l1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err="1" smtClean="0"/>
                        <a:t>lametro</a:t>
                      </a:r>
                      <a:r>
                        <a:rPr lang="es-AR" sz="1200" baseline="0" dirty="0" smtClean="0"/>
                        <a:t>+…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5276"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Renault </a:t>
                      </a:r>
                      <a:r>
                        <a:rPr lang="es-AR" sz="1200" baseline="0" dirty="0" err="1" smtClean="0"/>
                        <a:t>StepWay</a:t>
                      </a:r>
                      <a:r>
                        <a:rPr lang="es-AR" sz="1200" baseline="0" dirty="0" smtClean="0"/>
                        <a:t> Abril 18 300x250_r1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Web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300x250_r1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Pulso….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33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aseline="0" dirty="0" smtClean="0"/>
                        <a:t>Renault </a:t>
                      </a:r>
                      <a:r>
                        <a:rPr lang="es-AR" sz="1200" baseline="0" dirty="0" err="1" smtClean="0"/>
                        <a:t>StepWay</a:t>
                      </a:r>
                      <a:r>
                        <a:rPr lang="es-AR" sz="1200" baseline="0" dirty="0" smtClean="0"/>
                        <a:t> Abril 18 300x250_r1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aseline="0" dirty="0" smtClean="0"/>
                        <a:t>Web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aseline="0" dirty="0" smtClean="0"/>
                        <a:t>300x250_r2Home</a:t>
                      </a:r>
                    </a:p>
                    <a:p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" y="1857364"/>
            <a:ext cx="897255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89725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214282" y="57148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Inserción</a:t>
            </a:r>
            <a:endParaRPr lang="es-AR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1000108"/>
            <a:ext cx="44291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725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42846" y="1071546"/>
          <a:ext cx="8072492" cy="103632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284667"/>
                <a:gridCol w="1218489"/>
                <a:gridCol w="913866"/>
                <a:gridCol w="837711"/>
                <a:gridCol w="990022"/>
                <a:gridCol w="837711"/>
                <a:gridCol w="990026"/>
              </a:tblGrid>
              <a:tr h="304800"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Descripción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err="1" smtClean="0"/>
                        <a:t>Categoria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F. Inicio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F. Fin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T. Compra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err="1" smtClean="0"/>
                        <a:t>Cant</a:t>
                      </a:r>
                      <a:r>
                        <a:rPr lang="es-AR" sz="1400" baseline="0" dirty="0" smtClean="0"/>
                        <a:t>.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Neto</a:t>
                      </a:r>
                      <a:endParaRPr lang="es-AR" sz="1400" baseline="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Renault </a:t>
                      </a:r>
                      <a:r>
                        <a:rPr lang="es-AR" sz="1200" baseline="0" dirty="0" err="1" smtClean="0"/>
                        <a:t>StepWay</a:t>
                      </a:r>
                      <a:r>
                        <a:rPr lang="es-AR" sz="1200" baseline="0" dirty="0" smtClean="0"/>
                        <a:t> Abril 18 Video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err="1" smtClean="0"/>
                        <a:t>VideoInStream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01-03-19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31-03-19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CPM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200.000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     $50.000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Renault </a:t>
                      </a:r>
                      <a:r>
                        <a:rPr lang="es-AR" sz="1200" baseline="0" dirty="0" err="1" smtClean="0"/>
                        <a:t>StepWay</a:t>
                      </a:r>
                      <a:r>
                        <a:rPr lang="es-AR" sz="1200" baseline="0" dirty="0" smtClean="0"/>
                        <a:t> Abril 18 Banner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Web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01-03-19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31-03-19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CPM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120.000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     $20.000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642910" y="57148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Renglones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28596" y="2143116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Inserciones</a:t>
            </a:r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428596" y="2571744"/>
          <a:ext cx="7358114" cy="1714512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768399"/>
                <a:gridCol w="1019937"/>
                <a:gridCol w="1821315"/>
                <a:gridCol w="1748463"/>
              </a:tblGrid>
              <a:tr h="370574"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Descripción</a:t>
                      </a:r>
                      <a:endParaRPr lang="es-AR" sz="1400" baseline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aseline="0" dirty="0" err="1" smtClean="0"/>
                        <a:t>Categoria</a:t>
                      </a:r>
                      <a:endParaRPr lang="es-AR" sz="1400" baseline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Formato</a:t>
                      </a:r>
                      <a:endParaRPr lang="es-AR" sz="1400" baseline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Sitios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95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aseline="0" dirty="0" smtClean="0"/>
                        <a:t>Renault </a:t>
                      </a:r>
                      <a:r>
                        <a:rPr lang="es-AR" sz="1200" baseline="0" dirty="0" err="1" smtClean="0"/>
                        <a:t>StepWay</a:t>
                      </a:r>
                      <a:r>
                        <a:rPr lang="es-AR" sz="1200" baseline="0" dirty="0" smtClean="0"/>
                        <a:t> Abril 18  300x250_l1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aseline="0" dirty="0" smtClean="0"/>
                        <a:t>Web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300x250_l1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err="1" smtClean="0"/>
                        <a:t>lametro</a:t>
                      </a:r>
                      <a:r>
                        <a:rPr lang="es-AR" sz="1200" baseline="0" dirty="0" smtClean="0"/>
                        <a:t>+…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5276"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Renault </a:t>
                      </a:r>
                      <a:r>
                        <a:rPr lang="es-AR" sz="1200" baseline="0" dirty="0" err="1" smtClean="0"/>
                        <a:t>StepWay</a:t>
                      </a:r>
                      <a:r>
                        <a:rPr lang="es-AR" sz="1200" baseline="0" dirty="0" smtClean="0"/>
                        <a:t> Abril 18 300x250_r1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Web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300x250_r1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Pulso….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33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aseline="0" dirty="0" smtClean="0"/>
                        <a:t>Renault </a:t>
                      </a:r>
                      <a:r>
                        <a:rPr lang="es-AR" sz="1200" baseline="0" dirty="0" err="1" smtClean="0"/>
                        <a:t>StepWay</a:t>
                      </a:r>
                      <a:r>
                        <a:rPr lang="es-AR" sz="1200" baseline="0" dirty="0" smtClean="0"/>
                        <a:t> Abril 18 300x250_r1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aseline="0" dirty="0" smtClean="0"/>
                        <a:t>Web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aseline="0" dirty="0" smtClean="0"/>
                        <a:t>300x250_r2Home</a:t>
                      </a:r>
                    </a:p>
                    <a:p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725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42846" y="1071546"/>
          <a:ext cx="8072492" cy="103632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284667"/>
                <a:gridCol w="1218489"/>
                <a:gridCol w="913866"/>
                <a:gridCol w="837711"/>
                <a:gridCol w="990022"/>
                <a:gridCol w="837711"/>
                <a:gridCol w="990026"/>
              </a:tblGrid>
              <a:tr h="304800"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Descripción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err="1" smtClean="0"/>
                        <a:t>Categoria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F. Inicio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F. Fin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T. Compra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err="1" smtClean="0"/>
                        <a:t>Cant</a:t>
                      </a:r>
                      <a:r>
                        <a:rPr lang="es-AR" sz="1400" baseline="0" dirty="0" smtClean="0"/>
                        <a:t>.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Neto</a:t>
                      </a:r>
                      <a:endParaRPr lang="es-AR" sz="1400" baseline="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Renault </a:t>
                      </a:r>
                      <a:r>
                        <a:rPr lang="es-AR" sz="1200" baseline="0" dirty="0" err="1" smtClean="0"/>
                        <a:t>StepWay</a:t>
                      </a:r>
                      <a:r>
                        <a:rPr lang="es-AR" sz="1200" baseline="0" dirty="0" smtClean="0"/>
                        <a:t> Abril 18 Video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err="1" smtClean="0"/>
                        <a:t>VideoInStream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01-03-19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31-03-19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CPM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200.000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     $50.000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Renault </a:t>
                      </a:r>
                      <a:r>
                        <a:rPr lang="es-AR" sz="1200" baseline="0" dirty="0" err="1" smtClean="0"/>
                        <a:t>StepWay</a:t>
                      </a:r>
                      <a:r>
                        <a:rPr lang="es-AR" sz="1200" baseline="0" dirty="0" smtClean="0"/>
                        <a:t> Abril 18 Banner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Web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01-03-19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31-03-19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CPM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120.000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     $20.000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642910" y="57148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Renglones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28596" y="2143116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Inserciones</a:t>
            </a:r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142844" y="2571744"/>
          <a:ext cx="6429420" cy="103632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772143"/>
                <a:gridCol w="1228385"/>
                <a:gridCol w="857256"/>
                <a:gridCol w="785818"/>
                <a:gridCol w="785818"/>
              </a:tblGrid>
              <a:tr h="285751"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Descripción</a:t>
                      </a:r>
                      <a:endParaRPr lang="es-AR" sz="1400" baseline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Formato</a:t>
                      </a:r>
                      <a:endParaRPr lang="es-AR" sz="1400" baseline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F. Inicio</a:t>
                      </a:r>
                      <a:endParaRPr lang="es-AR" sz="1400" baseline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F. Fin</a:t>
                      </a:r>
                      <a:endParaRPr lang="es-AR" sz="1400" baseline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Agrupar</a:t>
                      </a:r>
                      <a:endParaRPr lang="es-AR" sz="1400" baseline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38142"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Renault </a:t>
                      </a:r>
                      <a:r>
                        <a:rPr lang="es-AR" sz="1200" baseline="0" dirty="0" err="1" smtClean="0"/>
                        <a:t>StepWay</a:t>
                      </a:r>
                      <a:r>
                        <a:rPr lang="es-AR" sz="1200" baseline="0" dirty="0" smtClean="0"/>
                        <a:t> Abril 18  linear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Video Linear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01-03-19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31-03-19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      </a:t>
                      </a:r>
                      <a:r>
                        <a:rPr lang="es-AR" sz="1800" baseline="0" dirty="0" smtClean="0"/>
                        <a:t> </a:t>
                      </a:r>
                      <a:r>
                        <a:rPr lang="es-AR" sz="1400" baseline="0" dirty="0" smtClean="0">
                          <a:sym typeface="Wingdings"/>
                        </a:rPr>
                        <a:t></a:t>
                      </a:r>
                      <a:endParaRPr lang="es-AR" sz="14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9093"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Renault </a:t>
                      </a:r>
                      <a:r>
                        <a:rPr lang="es-AR" sz="1200" baseline="0" dirty="0" err="1" smtClean="0"/>
                        <a:t>StepWay</a:t>
                      </a:r>
                      <a:r>
                        <a:rPr lang="es-AR" sz="1200" baseline="0" dirty="0" smtClean="0"/>
                        <a:t> Abril 18 No Linear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Video No Lineal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01-03-19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31-03-19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      </a:t>
                      </a:r>
                      <a:r>
                        <a:rPr lang="es-AR" sz="1800" baseline="0" dirty="0" smtClean="0"/>
                        <a:t> </a:t>
                      </a:r>
                      <a:r>
                        <a:rPr lang="es-AR" sz="1400" baseline="0" dirty="0" smtClean="0">
                          <a:sym typeface="Wingdings"/>
                        </a:rPr>
                        <a:t></a:t>
                      </a:r>
                      <a:endParaRPr lang="es-AR" sz="14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2195</TotalTime>
  <Words>217</Words>
  <Application>Microsoft Office PowerPoint</Application>
  <PresentationFormat>Presentación en pantalla (4:3)</PresentationFormat>
  <Paragraphs>114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apaliza</dc:creator>
  <cp:lastModifiedBy>apaliza</cp:lastModifiedBy>
  <cp:revision>157</cp:revision>
  <dcterms:created xsi:type="dcterms:W3CDTF">2019-03-07T20:58:27Z</dcterms:created>
  <dcterms:modified xsi:type="dcterms:W3CDTF">2019-03-11T17:14:39Z</dcterms:modified>
</cp:coreProperties>
</file>