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2E2"/>
    <a:srgbClr val="9F9E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>
        <p:scale>
          <a:sx n="75" d="100"/>
          <a:sy n="75" d="100"/>
        </p:scale>
        <p:origin x="-61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29/03/2019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29/03/2019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29/03/2019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29/03/2019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29/03/2019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29/03/2019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29/03/2019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29/03/2019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29/03/2019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29/03/2019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pPr/>
              <a:t>29/03/2019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7ADC-A2DD-4E1B-8ECE-5151A4D5C345}" type="datetimeFigureOut">
              <a:rPr lang="es-AR" smtClean="0"/>
              <a:pPr/>
              <a:t>29/03/2019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9B45-1875-4997-89E0-4E7FD9BEA08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89820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86190"/>
            <a:ext cx="8982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786058"/>
            <a:ext cx="90106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5929330"/>
            <a:ext cx="75628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6" y="1071546"/>
          <a:ext cx="8072492" cy="10363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284667"/>
                <a:gridCol w="1218489"/>
                <a:gridCol w="913866"/>
                <a:gridCol w="837711"/>
                <a:gridCol w="990022"/>
                <a:gridCol w="837711"/>
                <a:gridCol w="990026"/>
              </a:tblGrid>
              <a:tr h="304800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Inicio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Fin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T. Compra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Cant</a:t>
                      </a:r>
                      <a:r>
                        <a:rPr lang="es-AR" sz="1400" baseline="0" dirty="0" smtClean="0"/>
                        <a:t>.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Neto</a:t>
                      </a:r>
                      <a:endParaRPr lang="es-AR" sz="1400" baseline="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Video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VideoInStream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200.000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$50.000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Banner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120.000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42910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Renglones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2918"/>
            <a:ext cx="89154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643050"/>
            <a:ext cx="4086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928670"/>
            <a:ext cx="29051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928670"/>
            <a:ext cx="25717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10" y="2357430"/>
            <a:ext cx="72675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818" y="6143644"/>
            <a:ext cx="35623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642910" y="4000504"/>
          <a:ext cx="7358114" cy="171451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768399"/>
                <a:gridCol w="1019937"/>
                <a:gridCol w="1821315"/>
                <a:gridCol w="1748463"/>
              </a:tblGrid>
              <a:tr h="370574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Formato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Sitios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5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 300x250_l1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300x250_l1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lametro</a:t>
                      </a:r>
                      <a:r>
                        <a:rPr lang="es-AR" sz="1200" baseline="0" dirty="0" smtClean="0"/>
                        <a:t>+…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5276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Pulso….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33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300x250_r2Home</a:t>
                      </a:r>
                    </a:p>
                    <a:p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2066" y="1714488"/>
            <a:ext cx="1962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857364"/>
            <a:ext cx="89725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214282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Inserción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000108"/>
            <a:ext cx="4429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71</Words>
  <Application>Microsoft Office PowerPoint</Application>
  <PresentationFormat>Presentación en pantalla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apaliza</dc:creator>
  <cp:lastModifiedBy>apaliza</cp:lastModifiedBy>
  <cp:revision>262</cp:revision>
  <dcterms:created xsi:type="dcterms:W3CDTF">2019-03-07T20:58:27Z</dcterms:created>
  <dcterms:modified xsi:type="dcterms:W3CDTF">2019-03-29T20:27:14Z</dcterms:modified>
</cp:coreProperties>
</file>