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9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5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495432" y="2939111"/>
            <a:ext cx="1942953" cy="1011540"/>
          </a:xfrm>
          <a:prstGeom prst="rect">
            <a:avLst/>
          </a:prstGeom>
          <a:ln w="38100">
            <a:solidFill>
              <a:srgbClr val="4D7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900"/>
            </a:pPr>
            <a:r>
              <a:t>State Variables</a:t>
            </a:r>
          </a:p>
          <a:p>
            <a:pPr>
              <a:defRPr sz="1900"/>
            </a:pPr>
            <a:r>
              <a:t>e.g.           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0" name="Shape 120"/>
          <p:cNvSpPr/>
          <p:nvPr/>
        </p:nvSpPr>
        <p:spPr>
          <a:xfrm>
            <a:off x="1495432" y="5821304"/>
            <a:ext cx="1942953" cy="1011540"/>
          </a:xfrm>
          <a:prstGeom prst="rect">
            <a:avLst/>
          </a:prstGeom>
          <a:ln w="38100">
            <a:solidFill>
              <a:srgbClr val="2995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900"/>
            </a:pPr>
            <a:r>
              <a:t>Sufficient statistics</a:t>
            </a:r>
          </a:p>
          <a:p>
            <a:pPr>
              <a:defRPr sz="1900"/>
            </a:pPr>
            <a:r>
              <a:t>e.g. 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1" name="Shape 121"/>
          <p:cNvSpPr/>
          <p:nvPr/>
        </p:nvSpPr>
        <p:spPr>
          <a:xfrm>
            <a:off x="4049548" y="2939111"/>
            <a:ext cx="1942952" cy="1011540"/>
          </a:xfrm>
          <a:prstGeom prst="rect">
            <a:avLst/>
          </a:prstGeom>
          <a:ln w="38100">
            <a:solidFill>
              <a:srgbClr val="4D7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900"/>
            </a:pPr>
            <a:r>
              <a:t>Constraints</a:t>
            </a:r>
          </a:p>
          <a:p>
            <a:pPr>
              <a:defRPr sz="1900"/>
            </a:pPr>
            <a:r>
              <a:t>e.g.        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2" name="Shape 122"/>
          <p:cNvSpPr/>
          <p:nvPr/>
        </p:nvSpPr>
        <p:spPr>
          <a:xfrm>
            <a:off x="6743363" y="2939111"/>
            <a:ext cx="2920662" cy="1011540"/>
          </a:xfrm>
          <a:prstGeom prst="ellipse">
            <a:avLst/>
          </a:prstGeom>
          <a:ln w="38100">
            <a:solidFill>
              <a:srgbClr val="4D7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r>
              <a:t>MaxEnt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6743363" y="5821304"/>
            <a:ext cx="2920662" cy="1011540"/>
          </a:xfrm>
          <a:prstGeom prst="ellipse">
            <a:avLst/>
          </a:prstGeom>
          <a:ln w="38100">
            <a:solidFill>
              <a:srgbClr val="2995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r>
              <a:t>Mechanistic Model</a:t>
            </a:r>
          </a:p>
        </p:txBody>
      </p:sp>
      <p:pic>
        <p:nvPicPr>
          <p:cNvPr id="12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7297" y="6521521"/>
            <a:ext cx="173114" cy="199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8376" y="3491419"/>
            <a:ext cx="716854" cy="249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8712" y="3479205"/>
            <a:ext cx="716853" cy="27344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10706801" y="5620530"/>
            <a:ext cx="1923382" cy="1343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38100">
            <a:solidFill>
              <a:srgbClr val="2995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r>
              <a:t>Predictions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10706801" y="2789564"/>
            <a:ext cx="1923382" cy="1343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38100">
            <a:solidFill>
              <a:srgbClr val="4D7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r>
              <a:t>Predictions</a:t>
            </a:r>
          </a:p>
        </p:txBody>
      </p:sp>
      <p:cxnSp>
        <p:nvCxnSpPr>
          <p:cNvPr id="129" name="Connector 129"/>
          <p:cNvCxnSpPr>
            <a:stCxn id="121" idx="1"/>
            <a:endCxn id="119" idx="3"/>
          </p:cNvCxnSpPr>
          <p:nvPr/>
        </p:nvCxnSpPr>
        <p:spPr>
          <a:xfrm flipH="1">
            <a:off x="3438385" y="3444881"/>
            <a:ext cx="611163" cy="0"/>
          </a:xfrm>
          <a:prstGeom prst="straightConnector1">
            <a:avLst/>
          </a:prstGeom>
          <a:ln w="63500">
            <a:solidFill>
              <a:srgbClr val="4D7FBF"/>
            </a:solidFill>
            <a:miter lim="400000"/>
            <a:headEnd type="triangle"/>
          </a:ln>
        </p:spPr>
      </p:cxnSp>
      <p:cxnSp>
        <p:nvCxnSpPr>
          <p:cNvPr id="130" name="Connector 130"/>
          <p:cNvCxnSpPr>
            <a:stCxn id="121" idx="3"/>
            <a:endCxn id="122" idx="2"/>
          </p:cNvCxnSpPr>
          <p:nvPr/>
        </p:nvCxnSpPr>
        <p:spPr>
          <a:xfrm>
            <a:off x="5992500" y="3444881"/>
            <a:ext cx="750863" cy="0"/>
          </a:xfrm>
          <a:prstGeom prst="straightConnector1">
            <a:avLst/>
          </a:prstGeom>
          <a:ln w="63500">
            <a:solidFill>
              <a:srgbClr val="4D7FBF"/>
            </a:solidFill>
            <a:miter lim="400000"/>
            <a:tailEnd type="triangle"/>
          </a:ln>
        </p:spPr>
      </p:cxnSp>
      <p:cxnSp>
        <p:nvCxnSpPr>
          <p:cNvPr id="131" name="Connector 131"/>
          <p:cNvCxnSpPr>
            <a:stCxn id="122" idx="6"/>
          </p:cNvCxnSpPr>
          <p:nvPr/>
        </p:nvCxnSpPr>
        <p:spPr>
          <a:xfrm>
            <a:off x="9664025" y="3444881"/>
            <a:ext cx="1042776" cy="16435"/>
          </a:xfrm>
          <a:prstGeom prst="straightConnector1">
            <a:avLst/>
          </a:prstGeom>
          <a:ln w="63500">
            <a:solidFill>
              <a:srgbClr val="4D7FBF"/>
            </a:solidFill>
            <a:miter lim="400000"/>
            <a:tailEnd type="triangle"/>
          </a:ln>
        </p:spPr>
      </p:cxnSp>
      <p:cxnSp>
        <p:nvCxnSpPr>
          <p:cNvPr id="132" name="Connector 132"/>
          <p:cNvCxnSpPr>
            <a:stCxn id="120" idx="3"/>
            <a:endCxn id="123" idx="2"/>
          </p:cNvCxnSpPr>
          <p:nvPr/>
        </p:nvCxnSpPr>
        <p:spPr>
          <a:xfrm>
            <a:off x="3438385" y="6327074"/>
            <a:ext cx="3304978" cy="0"/>
          </a:xfrm>
          <a:prstGeom prst="straightConnector1">
            <a:avLst/>
          </a:prstGeom>
          <a:ln w="63500">
            <a:solidFill>
              <a:srgbClr val="299500"/>
            </a:solidFill>
            <a:miter lim="400000"/>
            <a:tailEnd type="triangle"/>
          </a:ln>
        </p:spPr>
      </p:cxnSp>
      <p:cxnSp>
        <p:nvCxnSpPr>
          <p:cNvPr id="133" name="Connector 133"/>
          <p:cNvCxnSpPr>
            <a:stCxn id="123" idx="6"/>
          </p:cNvCxnSpPr>
          <p:nvPr/>
        </p:nvCxnSpPr>
        <p:spPr>
          <a:xfrm>
            <a:off x="9664025" y="6327074"/>
            <a:ext cx="1042776" cy="1"/>
          </a:xfrm>
          <a:prstGeom prst="straightConnector1">
            <a:avLst/>
          </a:prstGeom>
          <a:ln w="63500">
            <a:solidFill>
              <a:srgbClr val="299500"/>
            </a:solidFill>
            <a:miter lim="400000"/>
            <a:tailEnd type="triangle"/>
          </a:ln>
        </p:spPr>
      </p:cxnSp>
      <p:sp>
        <p:nvSpPr>
          <p:cNvPr id="134" name="Shape 134"/>
          <p:cNvSpPr/>
          <p:nvPr/>
        </p:nvSpPr>
        <p:spPr>
          <a:xfrm>
            <a:off x="221957" y="4598708"/>
            <a:ext cx="1136613" cy="556184"/>
          </a:xfrm>
          <a:prstGeom prst="rect">
            <a:avLst/>
          </a:prstGeom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r>
              <a:t>Data</a:t>
            </a:r>
          </a:p>
        </p:txBody>
      </p:sp>
      <p:cxnSp>
        <p:nvCxnSpPr>
          <p:cNvPr id="135" name="Connector 135"/>
          <p:cNvCxnSpPr/>
          <p:nvPr/>
        </p:nvCxnSpPr>
        <p:spPr>
          <a:xfrm flipH="1">
            <a:off x="790263" y="3444880"/>
            <a:ext cx="705169" cy="1153828"/>
          </a:xfrm>
          <a:prstGeom prst="straightConnector1">
            <a:avLst/>
          </a:prstGeom>
          <a:ln w="63500">
            <a:solidFill>
              <a:srgbClr val="A6AAA9"/>
            </a:solidFill>
            <a:miter lim="400000"/>
            <a:headEnd type="triangle"/>
          </a:ln>
        </p:spPr>
      </p:cxnSp>
      <p:cxnSp>
        <p:nvCxnSpPr>
          <p:cNvPr id="136" name="Connector 136"/>
          <p:cNvCxnSpPr>
            <a:stCxn id="120" idx="1"/>
            <a:endCxn id="134" idx="2"/>
          </p:cNvCxnSpPr>
          <p:nvPr/>
        </p:nvCxnSpPr>
        <p:spPr>
          <a:xfrm flipH="1" flipV="1">
            <a:off x="790264" y="5154892"/>
            <a:ext cx="705168" cy="1172182"/>
          </a:xfrm>
          <a:prstGeom prst="straightConnector1">
            <a:avLst/>
          </a:prstGeom>
          <a:ln w="63500">
            <a:solidFill>
              <a:srgbClr val="A6AAA9"/>
            </a:solidFill>
            <a:miter lim="400000"/>
            <a:headEnd type="triangle"/>
          </a:ln>
        </p:spPr>
      </p:cxnSp>
      <p:cxnSp>
        <p:nvCxnSpPr>
          <p:cNvPr id="137" name="Connector 137"/>
          <p:cNvCxnSpPr/>
          <p:nvPr/>
        </p:nvCxnSpPr>
        <p:spPr>
          <a:xfrm>
            <a:off x="11668492" y="4133070"/>
            <a:ext cx="0" cy="1487460"/>
          </a:xfrm>
          <a:prstGeom prst="straightConnector1">
            <a:avLst/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headEnd type="triangle"/>
            <a:tailEnd type="triangle"/>
          </a:ln>
        </p:spPr>
      </p:cxnSp>
      <p:cxnSp>
        <p:nvCxnSpPr>
          <p:cNvPr id="138" name="Connector 138"/>
          <p:cNvCxnSpPr>
            <a:stCxn id="120" idx="0"/>
            <a:endCxn id="121" idx="2"/>
          </p:cNvCxnSpPr>
          <p:nvPr/>
        </p:nvCxnSpPr>
        <p:spPr>
          <a:xfrm flipV="1">
            <a:off x="2466909" y="3950651"/>
            <a:ext cx="2554115" cy="1870653"/>
          </a:xfrm>
          <a:prstGeom prst="straightConnector1">
            <a:avLst/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200000" sp="200000"/>
            </a:custDash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Andy Rominger</cp:lastModifiedBy>
  <cp:revision>1</cp:revision>
  <dcterms:modified xsi:type="dcterms:W3CDTF">2016-12-15T22:56:31Z</dcterms:modified>
</cp:coreProperties>
</file>