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notesMasterIdLst>
    <p:notesMasterId r:id="rId6"/>
  </p:notesMasterIdLst>
  <p:handoutMasterIdLst>
    <p:handoutMasterId r:id="rId7"/>
  </p:handoutMasterIdLst>
  <p:sldIdLst>
    <p:sldId id="883" r:id="rId5"/>
  </p:sldIdLst>
  <p:sldSz cx="9144000" cy="5143500" type="screen16x9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6" userDrawn="1">
          <p15:clr>
            <a:srgbClr val="A4A3A4"/>
          </p15:clr>
        </p15:guide>
        <p15:guide id="2" pos="3168" userDrawn="1">
          <p15:clr>
            <a:srgbClr val="A4A3A4"/>
          </p15:clr>
        </p15:guide>
        <p15:guide id="3" orient="horz" pos="424">
          <p15:clr>
            <a:srgbClr val="A4A3A4"/>
          </p15:clr>
        </p15:guide>
        <p15:guide id="4" orient="horz" pos="2028" userDrawn="1">
          <p15:clr>
            <a:srgbClr val="A4A3A4"/>
          </p15:clr>
        </p15:guide>
        <p15:guide id="5" orient="horz" pos="2935" userDrawn="1">
          <p15:clr>
            <a:srgbClr val="A4A3A4"/>
          </p15:clr>
        </p15:guide>
        <p15:guide id="6" orient="horz" pos="2132">
          <p15:clr>
            <a:srgbClr val="A4A3A4"/>
          </p15:clr>
        </p15:guide>
        <p15:guide id="7" pos="5412">
          <p15:clr>
            <a:srgbClr val="A4A3A4"/>
          </p15:clr>
        </p15:guide>
        <p15:guide id="8" pos="2868">
          <p15:clr>
            <a:srgbClr val="A4A3A4"/>
          </p15:clr>
        </p15:guide>
        <p15:guide id="9" pos="339">
          <p15:clr>
            <a:srgbClr val="A4A3A4"/>
          </p15:clr>
        </p15:guide>
        <p15:guide id="10" pos="1581" userDrawn="1">
          <p15:clr>
            <a:srgbClr val="A4A3A4"/>
          </p15:clr>
        </p15:guide>
        <p15:guide id="11" pos="1490" userDrawn="1">
          <p15:clr>
            <a:srgbClr val="A4A3A4"/>
          </p15:clr>
        </p15:guide>
        <p15:guide id="12" pos="1008" userDrawn="1">
          <p15:clr>
            <a:srgbClr val="A4A3A4"/>
          </p15:clr>
        </p15:guide>
        <p15:guide id="13" pos="12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6" userDrawn="1">
          <p15:clr>
            <a:srgbClr val="A4A3A4"/>
          </p15:clr>
        </p15:guide>
        <p15:guide id="2" pos="2259" userDrawn="1">
          <p15:clr>
            <a:srgbClr val="A4A3A4"/>
          </p15:clr>
        </p15:guide>
        <p15:guide id="3" orient="horz" pos="3024" userDrawn="1">
          <p15:clr>
            <a:srgbClr val="A4A3A4"/>
          </p15:clr>
        </p15:guide>
        <p15:guide id="4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ancr" initials="i" lastIdx="10" clrIdx="0"/>
  <p:cmAuthor id="1" name="Ed Airey" initials="EA" lastIdx="5" clrIdx="1">
    <p:extLst>
      <p:ext uri="{19B8F6BF-5375-455C-9EA6-DF929625EA0E}">
        <p15:presenceInfo xmlns:p15="http://schemas.microsoft.com/office/powerpoint/2012/main" userId="S-1-5-21-1994326832-1066739575-5522801-23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ED6"/>
    <a:srgbClr val="008AF0"/>
    <a:srgbClr val="4659F8"/>
    <a:srgbClr val="4B33F9"/>
    <a:srgbClr val="269FF4"/>
    <a:srgbClr val="E4F3FE"/>
    <a:srgbClr val="368AF6"/>
    <a:srgbClr val="426CF8"/>
    <a:srgbClr val="0082F0"/>
    <a:srgbClr val="008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81943" autoAdjust="0"/>
  </p:normalViewPr>
  <p:slideViewPr>
    <p:cSldViewPr>
      <p:cViewPr varScale="1">
        <p:scale>
          <a:sx n="123" d="100"/>
          <a:sy n="123" d="100"/>
        </p:scale>
        <p:origin x="1236" y="102"/>
      </p:cViewPr>
      <p:guideLst>
        <p:guide orient="horz" pos="2436"/>
        <p:guide pos="3168"/>
        <p:guide orient="horz" pos="424"/>
        <p:guide orient="horz" pos="2028"/>
        <p:guide orient="horz" pos="2935"/>
        <p:guide orient="horz" pos="2132"/>
        <p:guide pos="5412"/>
        <p:guide pos="2868"/>
        <p:guide pos="339"/>
        <p:guide pos="1581"/>
        <p:guide pos="1490"/>
        <p:guide pos="1008"/>
        <p:guide pos="1256"/>
      </p:guideLst>
    </p:cSldViewPr>
  </p:slideViewPr>
  <p:outlineViewPr>
    <p:cViewPr>
      <p:scale>
        <a:sx n="33" d="100"/>
        <a:sy n="33" d="100"/>
      </p:scale>
      <p:origin x="0" y="1614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3046"/>
        <p:guide pos="2259"/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4847" tIns="47423" rIns="94847" bIns="47423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4847" tIns="47423" rIns="94847" bIns="47423" rtlCol="0"/>
          <a:lstStyle>
            <a:lvl1pPr algn="r">
              <a:defRPr sz="1200"/>
            </a:lvl1pPr>
          </a:lstStyle>
          <a:p>
            <a:fld id="{251B1E70-1D89-4B14-A5F5-43CE31A2E428}" type="datetimeFigureOut">
              <a:rPr lang="en-GB" smtClean="0"/>
              <a:pPr/>
              <a:t>08/01/2019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4847" tIns="47423" rIns="94847" bIns="47423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4847" tIns="47423" rIns="94847" bIns="47423" rtlCol="0" anchor="b"/>
          <a:lstStyle>
            <a:lvl1pPr algn="r">
              <a:defRPr sz="1200"/>
            </a:lvl1pPr>
          </a:lstStyle>
          <a:p>
            <a:fld id="{0A33CE9B-620A-4A2E-9667-A4617D0A77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78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4847" tIns="47423" rIns="94847" bIns="47423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4847" tIns="47423" rIns="94847" bIns="47423" rtlCol="0"/>
          <a:lstStyle>
            <a:lvl1pPr algn="r">
              <a:defRPr sz="1200"/>
            </a:lvl1pPr>
          </a:lstStyle>
          <a:p>
            <a:fld id="{86812F9C-B6F5-4959-82AA-65637A5EC1FF}" type="datetimeFigureOut">
              <a:rPr lang="en-GB" smtClean="0"/>
              <a:pPr/>
              <a:t>08/01/2019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47" tIns="47423" rIns="94847" bIns="47423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2"/>
            <a:ext cx="5852160" cy="4320540"/>
          </a:xfrm>
          <a:prstGeom prst="rect">
            <a:avLst/>
          </a:prstGeom>
        </p:spPr>
        <p:txBody>
          <a:bodyPr vert="horz" lIns="94847" tIns="47423" rIns="94847" bIns="474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4847" tIns="47423" rIns="94847" bIns="47423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4847" tIns="47423" rIns="94847" bIns="47423" rtlCol="0" anchor="b"/>
          <a:lstStyle>
            <a:lvl1pPr algn="r">
              <a:defRPr sz="1200"/>
            </a:lvl1pPr>
          </a:lstStyle>
          <a:p>
            <a:fld id="{554026FF-C702-4D93-8EE2-59D0C71AA47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76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65835" y="0"/>
            <a:ext cx="8940183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73" y="0"/>
            <a:ext cx="9153143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713232" y="2309200"/>
            <a:ext cx="7735824" cy="1473734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713748" y="3803253"/>
            <a:ext cx="3202687" cy="1070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710240" y="779818"/>
            <a:ext cx="2104366" cy="510011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80680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Title + Subtitle Only 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0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31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3232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2013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4336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Two Columns—INFORM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626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3232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2013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Two Column with Subtitle—INFORM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070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0089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3232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6831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6831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Two Columns with Headings—INFORM</a:t>
            </a:r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646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0089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3232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6831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6831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Two Column with Subtitle and Headings—INFORM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3526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302544"/>
            <a:ext cx="2468880" cy="3330179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 baseline="0"/>
            </a:lvl4pPr>
            <a:lvl5pPr>
              <a:spcAft>
                <a:spcPts val="450"/>
              </a:spcAft>
              <a:defRPr sz="105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42561" y="1302544"/>
            <a:ext cx="2468880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75033" y="1302544"/>
            <a:ext cx="2468880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Three Column—INFORM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664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653778"/>
            <a:ext cx="2468880" cy="2978945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 baseline="0"/>
            </a:lvl4pPr>
            <a:lvl5pPr>
              <a:spcAft>
                <a:spcPts val="450"/>
              </a:spcAft>
              <a:defRPr sz="105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42561" y="1653778"/>
            <a:ext cx="2468880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75033" y="1653778"/>
            <a:ext cx="2468880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710089" y="1302544"/>
            <a:ext cx="246888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3342561" y="1302544"/>
            <a:ext cx="246888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75033" y="1302544"/>
            <a:ext cx="246888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Headings 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0960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302544"/>
            <a:ext cx="2468880" cy="3330179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42561" y="1302544"/>
            <a:ext cx="2468880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75033" y="1302544"/>
            <a:ext cx="2468880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Subtitle—INFORM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85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653778"/>
            <a:ext cx="2468880" cy="2978945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 baseline="0"/>
            </a:lvl4pPr>
            <a:lvl5pPr>
              <a:spcAft>
                <a:spcPts val="450"/>
              </a:spcAft>
              <a:defRPr sz="105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42561" y="1653778"/>
            <a:ext cx="2468880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75033" y="1653778"/>
            <a:ext cx="2468880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710089" y="1302544"/>
            <a:ext cx="246888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3342561" y="1302544"/>
            <a:ext cx="246888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75033" y="1302544"/>
            <a:ext cx="246888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Subtitle and Headings—INFORM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806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65835" y="0"/>
            <a:ext cx="8940183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73" y="0"/>
            <a:ext cx="9153143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713232" y="1834883"/>
            <a:ext cx="7735824" cy="1473734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713748" y="3803253"/>
            <a:ext cx="3202687" cy="1070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710240" y="779818"/>
            <a:ext cx="2104366" cy="510011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3185" y="3308617"/>
            <a:ext cx="7735871" cy="384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8852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710090" y="1302545"/>
            <a:ext cx="4715096" cy="3332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553076" y="1302543"/>
            <a:ext cx="2890838" cy="3332560"/>
          </a:xfrm>
        </p:spPr>
        <p:txBody>
          <a:bodyPr/>
          <a:lstStyle>
            <a:lvl1pPr marL="0" indent="0">
              <a:spcAft>
                <a:spcPts val="450"/>
              </a:spcAft>
              <a:buFont typeface="Wingdings" panose="05000000000000000000" pitchFamily="2" charset="2"/>
              <a:buNone/>
              <a:defRPr sz="1800"/>
            </a:lvl1pPr>
            <a:lvl2pPr marL="259556" indent="0">
              <a:spcAft>
                <a:spcPts val="450"/>
              </a:spcAft>
              <a:buNone/>
              <a:defRPr sz="1350"/>
            </a:lvl2pPr>
            <a:lvl3pPr marL="431006" indent="0">
              <a:spcAft>
                <a:spcPts val="450"/>
              </a:spcAft>
              <a:buNone/>
              <a:defRPr sz="1200"/>
            </a:lvl3pPr>
            <a:lvl4pPr marL="558404" indent="0">
              <a:spcAft>
                <a:spcPts val="450"/>
              </a:spcAft>
              <a:buNone/>
              <a:defRPr sz="1200"/>
            </a:lvl4pPr>
            <a:lvl5pPr marL="691753" indent="0">
              <a:spcAft>
                <a:spcPts val="450"/>
              </a:spcAft>
              <a:buNone/>
              <a:defRPr sz="12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Image Left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040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710090" y="1302545"/>
            <a:ext cx="4715096" cy="3332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553076" y="1302543"/>
            <a:ext cx="2890838" cy="3332560"/>
          </a:xfrm>
        </p:spPr>
        <p:txBody>
          <a:bodyPr/>
          <a:lstStyle>
            <a:lvl1pPr marL="257175" indent="-257175">
              <a:spcAft>
                <a:spcPts val="450"/>
              </a:spcAft>
              <a:buFont typeface="Wingdings" panose="05000000000000000000" pitchFamily="2" charset="2"/>
              <a:buChar char="§"/>
              <a:defRPr sz="1800"/>
            </a:lvl1pPr>
            <a:lvl2pPr>
              <a:spcAft>
                <a:spcPts val="450"/>
              </a:spcAft>
              <a:defRPr sz="1350"/>
            </a:lvl2pPr>
            <a:lvl3pPr>
              <a:spcAft>
                <a:spcPts val="450"/>
              </a:spcAft>
              <a:defRPr sz="1200"/>
            </a:lvl3pPr>
            <a:lvl4pPr>
              <a:spcAft>
                <a:spcPts val="450"/>
              </a:spcAft>
              <a:defRPr sz="1200"/>
            </a:lvl4pPr>
            <a:lvl5pPr>
              <a:spcAft>
                <a:spcPts val="450"/>
              </a:spcAft>
              <a:defRPr sz="12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Image Left with Bullets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588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710090" y="1302545"/>
            <a:ext cx="4715096" cy="3332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553076" y="1302543"/>
            <a:ext cx="2890838" cy="3332560"/>
          </a:xfrm>
        </p:spPr>
        <p:txBody>
          <a:bodyPr>
            <a:normAutofit/>
          </a:bodyPr>
          <a:lstStyle>
            <a:lvl1pPr marL="257175" indent="-257175">
              <a:spcAft>
                <a:spcPts val="450"/>
              </a:spcAft>
              <a:buFont typeface="Wingdings" panose="05000000000000000000" pitchFamily="2" charset="2"/>
              <a:buChar char="§"/>
              <a:defRPr sz="1500"/>
            </a:lvl1pPr>
            <a:lvl2pPr>
              <a:spcAft>
                <a:spcPts val="450"/>
              </a:spcAft>
              <a:defRPr sz="1350"/>
            </a:lvl2pPr>
            <a:lvl3pPr>
              <a:spcAft>
                <a:spcPts val="450"/>
              </a:spcAft>
              <a:defRPr sz="120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Image Left with Bullets—INFORM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037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835021" y="1302544"/>
            <a:ext cx="4608893" cy="333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Image Right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710089" y="1302544"/>
            <a:ext cx="2966561" cy="3332560"/>
          </a:xfrm>
        </p:spPr>
        <p:txBody>
          <a:bodyPr/>
          <a:lstStyle>
            <a:lvl1pPr marL="0" indent="0">
              <a:spcAft>
                <a:spcPts val="900"/>
              </a:spcAft>
              <a:buNone/>
              <a:defRPr sz="1800"/>
            </a:lvl1pPr>
            <a:lvl2pPr marL="259556" indent="0">
              <a:spcAft>
                <a:spcPts val="900"/>
              </a:spcAft>
              <a:buNone/>
              <a:defRPr sz="1350"/>
            </a:lvl2pPr>
            <a:lvl3pPr marL="431006" indent="0">
              <a:spcAft>
                <a:spcPts val="900"/>
              </a:spcAft>
              <a:buNone/>
              <a:defRPr sz="1200"/>
            </a:lvl3pPr>
            <a:lvl4pPr marL="558404" indent="0">
              <a:spcAft>
                <a:spcPts val="900"/>
              </a:spcAft>
              <a:buNone/>
              <a:defRPr sz="1200"/>
            </a:lvl4pPr>
            <a:lvl5pPr marL="691753" indent="0"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347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835021" y="1302544"/>
            <a:ext cx="4608893" cy="333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Image Right with Bullets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710089" y="1302544"/>
            <a:ext cx="2966561" cy="3332560"/>
          </a:xfrm>
        </p:spPr>
        <p:txBody>
          <a:bodyPr/>
          <a:lstStyle>
            <a:lvl1pPr>
              <a:spcAft>
                <a:spcPts val="900"/>
              </a:spcAft>
              <a:defRPr sz="1800"/>
            </a:lvl1pPr>
            <a:lvl2pPr>
              <a:spcAft>
                <a:spcPts val="900"/>
              </a:spcAft>
              <a:defRPr sz="1350"/>
            </a:lvl2pPr>
            <a:lvl3pPr>
              <a:spcAft>
                <a:spcPts val="900"/>
              </a:spcAft>
              <a:defRPr sz="1200"/>
            </a:lvl3pPr>
            <a:lvl4pPr>
              <a:spcAft>
                <a:spcPts val="900"/>
              </a:spcAft>
              <a:defRPr sz="1200"/>
            </a:lvl4pPr>
            <a:lvl5pPr>
              <a:spcAft>
                <a:spcPts val="900"/>
              </a:spcAft>
              <a:defRPr sz="12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41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835021" y="1302544"/>
            <a:ext cx="4608893" cy="333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Image Right with Bullets—INFORM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710089" y="1302544"/>
            <a:ext cx="2966561" cy="3332560"/>
          </a:xfrm>
        </p:spPr>
        <p:txBody>
          <a:bodyPr/>
          <a:lstStyle>
            <a:lvl1pPr>
              <a:spcAft>
                <a:spcPts val="900"/>
              </a:spcAft>
              <a:defRPr sz="1500"/>
            </a:lvl1pPr>
            <a:lvl2pPr>
              <a:spcAft>
                <a:spcPts val="900"/>
              </a:spcAft>
              <a:defRPr sz="1350"/>
            </a:lvl2pPr>
            <a:lvl3pPr>
              <a:spcAft>
                <a:spcPts val="900"/>
              </a:spcAft>
              <a:defRPr sz="1200"/>
            </a:lvl3pPr>
            <a:lvl4pPr>
              <a:spcAft>
                <a:spcPts val="900"/>
              </a:spcAft>
              <a:defRPr sz="1050"/>
            </a:lvl4pPr>
            <a:lvl5pPr>
              <a:spcAft>
                <a:spcPts val="900"/>
              </a:spcAft>
              <a:defRPr sz="105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9361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5813" y="1490318"/>
            <a:ext cx="3287624" cy="29522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Half Screen Image Right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4643438" y="1"/>
            <a:ext cx="4500563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849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1938" y="1463599"/>
            <a:ext cx="3287624" cy="295228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Half Screen Image </a:t>
            </a:r>
            <a:br>
              <a:rPr lang="en-US" dirty="0"/>
            </a:br>
            <a:r>
              <a:rPr lang="en-US" dirty="0"/>
              <a:t>Left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4500564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65164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81050" y="0"/>
            <a:ext cx="135255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614621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7" name="white bar" descr="Rectangle 59"/>
          <p:cNvSpPr/>
          <p:nvPr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06367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71264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 flip="none" rotWithShape="1">
          <a:gsLst>
            <a:gs pos="40000">
              <a:schemeClr val="accent1">
                <a:lumMod val="100000"/>
              </a:schemeClr>
            </a:gs>
            <a:gs pos="0">
              <a:schemeClr val="accent5"/>
            </a:gs>
            <a:gs pos="100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65835" y="0"/>
            <a:ext cx="8937136" cy="51435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9143" y="-1"/>
            <a:ext cx="9153143" cy="51435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713232" y="255829"/>
            <a:ext cx="7735824" cy="1473734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713748" y="1749882"/>
            <a:ext cx="3202687" cy="1070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710240" y="3882247"/>
            <a:ext cx="2104366" cy="510011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1214165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707815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707815" y="3306478"/>
            <a:ext cx="523875" cy="526256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707815" y="3306478"/>
            <a:ext cx="523875" cy="526256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0764236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767245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7293870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4203583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080152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8541806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06367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714642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707815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81735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5610159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01480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>
          <a:gsLst>
            <a:gs pos="0">
              <a:srgbClr val="1DBDFF"/>
            </a:gs>
            <a:gs pos="32000">
              <a:srgbClr val="1A8C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60349" y="0"/>
            <a:ext cx="8937136" cy="51435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9143" y="-1"/>
            <a:ext cx="9153143" cy="51435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713232" y="255829"/>
            <a:ext cx="7735824" cy="1473734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713748" y="1749882"/>
            <a:ext cx="3202687" cy="1070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710240" y="3882247"/>
            <a:ext cx="2104366" cy="510011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9411136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4483301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5642578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507065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0313217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3454187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9913228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308896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Color">
    <p:bg>
      <p:bgPr>
        <a:gradFill>
          <a:gsLst>
            <a:gs pos="24000">
              <a:srgbClr val="BF1697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5256748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262357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57907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 28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7019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1281052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347777" y="2240045"/>
            <a:ext cx="2737310" cy="663410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3347777" y="2240045"/>
            <a:ext cx="2737310" cy="663410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5872197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-Title Only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5"/>
            <a:ext cx="8229600" cy="883432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1242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gradFill flip="none" rotWithShape="1">
              <a:gsLst>
                <a:gs pos="95000">
                  <a:srgbClr val="027FDD"/>
                </a:gs>
                <a:gs pos="0">
                  <a:srgbClr val="00B0F0">
                    <a:lumMod val="10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20144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40926 w 9144000"/>
                <a:gd name="connsiteY3" fmla="*/ 5143500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40926" y="51435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6" name="Title 9"/>
          <p:cNvSpPr>
            <a:spLocks noGrp="1"/>
          </p:cNvSpPr>
          <p:nvPr>
            <p:ph type="title"/>
          </p:nvPr>
        </p:nvSpPr>
        <p:spPr>
          <a:xfrm>
            <a:off x="457200" y="1707654"/>
            <a:ext cx="8229600" cy="108012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5777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1"/>
            <a:ext cx="8229600" cy="3307715"/>
          </a:xfrm>
        </p:spPr>
        <p:txBody>
          <a:bodyPr>
            <a:noAutofit/>
          </a:bodyPr>
          <a:lstStyle>
            <a:lvl1pPr marL="173034" indent="-173034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1pPr>
            <a:lvl2pPr marL="457189" indent="-173034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2pPr>
            <a:lvl3pPr marL="741344" indent="-173034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3pPr>
            <a:lvl4pPr marL="1031849" indent="-173034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4pPr>
            <a:lvl5pPr marL="1316005" indent="-173034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84165"/>
            <a:ext cx="8229600" cy="883432"/>
          </a:xfrm>
        </p:spPr>
        <p:txBody>
          <a:bodyPr anchor="ctr" anchorCtr="0">
            <a:norm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948014"/>
            <a:ext cx="9159498" cy="195486"/>
          </a:xfrm>
          <a:prstGeom prst="rect">
            <a:avLst/>
          </a:prstGeom>
          <a:gradFill>
            <a:gsLst>
              <a:gs pos="82000">
                <a:srgbClr val="0077F0"/>
              </a:gs>
              <a:gs pos="0">
                <a:srgbClr val="00B0F0">
                  <a:lumMod val="10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72864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825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Title and Content—INFORM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6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+ Subtitle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2" y="815340"/>
            <a:ext cx="7733824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710090" y="1296000"/>
            <a:ext cx="7733824" cy="33391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87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825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+ Subtitle—INFORM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463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4336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Title Only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15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Title Text</a:t>
            </a:r>
            <a:br>
              <a:rPr lang="en-US" dirty="0"/>
            </a:br>
            <a:r>
              <a:rPr lang="en-US" dirty="0"/>
              <a:t>with up to two lines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710090" y="1296000"/>
            <a:ext cx="7733824" cy="333910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First level 28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Logo"/>
          <p:cNvGrpSpPr>
            <a:grpSpLocks noChangeAspect="1"/>
          </p:cNvGrpSpPr>
          <p:nvPr/>
        </p:nvGrpSpPr>
        <p:grpSpPr>
          <a:xfrm>
            <a:off x="8288860" y="4799149"/>
            <a:ext cx="656816" cy="159185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1" name="Blue bar"/>
          <p:cNvSpPr/>
          <p:nvPr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850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89" r:id="rId21"/>
    <p:sldLayoutId id="2147483790" r:id="rId22"/>
    <p:sldLayoutId id="2147483791" r:id="rId23"/>
    <p:sldLayoutId id="2147483792" r:id="rId24"/>
    <p:sldLayoutId id="2147483793" r:id="rId25"/>
    <p:sldLayoutId id="2147483794" r:id="rId26"/>
    <p:sldLayoutId id="2147483795" r:id="rId27"/>
    <p:sldLayoutId id="2147483796" r:id="rId28"/>
    <p:sldLayoutId id="2147483797" r:id="rId29"/>
    <p:sldLayoutId id="2147483798" r:id="rId30"/>
    <p:sldLayoutId id="2147483799" r:id="rId31"/>
    <p:sldLayoutId id="2147483800" r:id="rId32"/>
    <p:sldLayoutId id="2147483801" r:id="rId33"/>
    <p:sldLayoutId id="2147483802" r:id="rId34"/>
    <p:sldLayoutId id="2147483803" r:id="rId35"/>
    <p:sldLayoutId id="2147483804" r:id="rId36"/>
    <p:sldLayoutId id="2147483805" r:id="rId37"/>
    <p:sldLayoutId id="2147483806" r:id="rId38"/>
    <p:sldLayoutId id="2147483807" r:id="rId39"/>
    <p:sldLayoutId id="2147483808" r:id="rId40"/>
    <p:sldLayoutId id="2147483809" r:id="rId41"/>
    <p:sldLayoutId id="2147483810" r:id="rId42"/>
    <p:sldLayoutId id="2147483811" r:id="rId43"/>
    <p:sldLayoutId id="2147483812" r:id="rId44"/>
    <p:sldLayoutId id="2147483813" r:id="rId45"/>
    <p:sldLayoutId id="2147483814" r:id="rId46"/>
    <p:sldLayoutId id="2147483815" r:id="rId47"/>
    <p:sldLayoutId id="2147483816" r:id="rId48"/>
    <p:sldLayoutId id="2147483817" r:id="rId49"/>
    <p:sldLayoutId id="2147483818" r:id="rId50"/>
    <p:sldLayoutId id="2147483819" r:id="rId51"/>
    <p:sldLayoutId id="2147483820" r:id="rId52"/>
    <p:sldLayoutId id="2147483821" r:id="rId53"/>
    <p:sldLayoutId id="2147483822" r:id="rId54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04" indent="-215504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31006" indent="-171450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58404" indent="-127397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91754" indent="-133350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09625" indent="-119063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7092">
          <p15:clr>
            <a:srgbClr val="F26B43"/>
          </p15:clr>
        </p15:guide>
        <p15:guide id="4" pos="595">
          <p15:clr>
            <a:srgbClr val="F26B43"/>
          </p15:clr>
        </p15:guide>
        <p15:guide id="5" orient="horz" pos="540">
          <p15:clr>
            <a:srgbClr val="F26B43"/>
          </p15:clr>
        </p15:guide>
        <p15:guide id="6" orient="horz" pos="96">
          <p15:clr>
            <a:srgbClr val="F26B43"/>
          </p15:clr>
        </p15:guide>
        <p15:guide id="7" orient="horz" pos="4224">
          <p15:clr>
            <a:srgbClr val="F26B43"/>
          </p15:clr>
        </p15:guide>
        <p15:guide id="8" orient="horz" pos="1094">
          <p15:clr>
            <a:srgbClr val="F26B43"/>
          </p15:clr>
        </p15:guide>
        <p15:guide id="0" pos="3840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orient="horz" pos="1389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93560/cloud-by-cinemacookie-193560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9DE5A6-1A6A-4BEB-8AA3-9F56617E4B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2838" y="195486"/>
            <a:ext cx="3012281" cy="152873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870FEA-D818-488C-BCDE-69D583F59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D48424-1210-4A3F-ADF4-89DE3AB47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51" y="2211710"/>
            <a:ext cx="3911525" cy="24842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3257F8-81CF-40FD-A168-7803A8D8D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159472"/>
            <a:ext cx="3089276" cy="4536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BDA91E-EC1D-4D98-82D1-DCC7695342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04" y="1044473"/>
            <a:ext cx="1362075" cy="390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77D644-AD51-4E7D-B4F6-3AFCF55A0F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7648" y="744936"/>
            <a:ext cx="952500" cy="69532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284CFA52-7D86-4A68-8BBD-187DD8439A5D}"/>
              </a:ext>
            </a:extLst>
          </p:cNvPr>
          <p:cNvSpPr/>
          <p:nvPr/>
        </p:nvSpPr>
        <p:spPr>
          <a:xfrm rot="10800000">
            <a:off x="1829616" y="1774084"/>
            <a:ext cx="576064" cy="38776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35">
            <a:extLst>
              <a:ext uri="{FF2B5EF4-FFF2-40B4-BE49-F238E27FC236}">
                <a16:creationId xmlns:a16="http://schemas.microsoft.com/office/drawing/2014/main" id="{1EDC1D0A-674A-488B-9F57-D1CC7DDF4AF0}"/>
              </a:ext>
            </a:extLst>
          </p:cNvPr>
          <p:cNvSpPr/>
          <p:nvPr/>
        </p:nvSpPr>
        <p:spPr>
          <a:xfrm>
            <a:off x="3419872" y="3939902"/>
            <a:ext cx="554360" cy="594034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>
              <a:lnSpc>
                <a:spcPct val="85000"/>
              </a:lnSpc>
            </a:pPr>
            <a:r>
              <a:rPr lang="en-GB" sz="900" dirty="0"/>
              <a:t>COBOL</a:t>
            </a:r>
          </a:p>
          <a:p>
            <a:pPr algn="ctr">
              <a:lnSpc>
                <a:spcPct val="85000"/>
              </a:lnSpc>
            </a:pPr>
            <a:r>
              <a:rPr lang="en-GB" sz="900" dirty="0"/>
              <a:t>Data Files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31CF7836-54EC-4A29-B7B2-6A87D374233B}"/>
              </a:ext>
            </a:extLst>
          </p:cNvPr>
          <p:cNvSpPr/>
          <p:nvPr/>
        </p:nvSpPr>
        <p:spPr>
          <a:xfrm>
            <a:off x="3759186" y="1044473"/>
            <a:ext cx="1892934" cy="387761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566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3ca51935662e815c9c34be208f6244d8e3cd1b"/>
</p:tagLst>
</file>

<file path=ppt/theme/theme1.xml><?xml version="1.0" encoding="utf-8"?>
<a:theme xmlns:a="http://schemas.openxmlformats.org/drawingml/2006/main" name="Micro Focus Theme v5">
  <a:themeElements>
    <a:clrScheme name="MF Theme v5 w Blue Hyperlinks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spAutoFit/>
      </a:bodyPr>
      <a:lstStyle>
        <a:defPPr marL="0" indent="0">
          <a:lnSpc>
            <a:spcPct val="90000"/>
          </a:lnSpc>
          <a:spcAft>
            <a:spcPts val="12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4" id="{9C3F3FE9-DA64-0047-809D-E6430BF63CC2}" vid="{DB03C3A6-7804-6247-80D3-1FA7E2429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Extranet_x0020_Published xmlns="f31804e1-b739-417a-ac92-405536db57c7">false</Extranet_x0020_Publishe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51D31891E18E4A9650D05E8AC7B4EC" ma:contentTypeVersion="0" ma:contentTypeDescription="Create a new document." ma:contentTypeScope="" ma:versionID="8e527726a93b21a5fb9e293a51804441">
  <xsd:schema xmlns:xsd="http://www.w3.org/2001/XMLSchema" xmlns:p="http://schemas.microsoft.com/office/2006/metadata/properties" xmlns:ns2="f31804e1-b739-417a-ac92-405536db57c7" targetNamespace="http://schemas.microsoft.com/office/2006/metadata/properties" ma:root="true" ma:fieldsID="a55e1d89a6772cbc604911556fa2ff9a" ns2:_="">
    <xsd:import namespace="f31804e1-b739-417a-ac92-405536db57c7"/>
    <xsd:element name="properties">
      <xsd:complexType>
        <xsd:sequence>
          <xsd:element name="documentManagement">
            <xsd:complexType>
              <xsd:all>
                <xsd:element ref="ns2:Extranet_x0020_Publishe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f31804e1-b739-417a-ac92-405536db57c7" elementFormDefault="qualified">
    <xsd:import namespace="http://schemas.microsoft.com/office/2006/documentManagement/types"/>
    <xsd:element name="Extranet_x0020_Published" ma:index="8" nillable="true" ma:displayName="Extranet Published" ma:default="0" ma:description="Confirm publish to Partner Portal also?" ma:internalName="Extranet_x0020_Publish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33707DF-849F-4395-95CE-A7E019078D55}">
  <ds:schemaRefs>
    <ds:schemaRef ds:uri="http://purl.org/dc/terms/"/>
    <ds:schemaRef ds:uri="http://schemas.openxmlformats.org/package/2006/metadata/core-properties"/>
    <ds:schemaRef ds:uri="f31804e1-b739-417a-ac92-405536db57c7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E8A36B8-7E0A-48CB-AA04-F9B6926146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0040ED-356A-4B60-97E6-50AA6E0546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1804e1-b739-417a-ac92-405536db57c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77793</TotalTime>
  <Words>4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Micro Focus Theme v5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</dc:creator>
  <cp:lastModifiedBy>Guy Sofer</cp:lastModifiedBy>
  <cp:revision>1246</cp:revision>
  <cp:lastPrinted>2018-10-02T12:27:43Z</cp:lastPrinted>
  <dcterms:created xsi:type="dcterms:W3CDTF">2014-07-07T16:27:42Z</dcterms:created>
  <dcterms:modified xsi:type="dcterms:W3CDTF">2019-01-08T14:10:54Z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0x0101000351D31891E18E4A9650D05E8AC7B4EC</vt:lpwstr>
  </property>
  <property fmtid="{D5CDD505-2E9C-101B-9397-08002B2CF9AE}" pid="3" name="Document Type">
    <vt:lpwstr>Presentation</vt:lpwstr>
  </property>
</Properties>
</file>