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Project: Data Science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Data Science from Data Collection to Predictive Modeling</a:t>
            </a:r>
          </a:p>
          <a:p>
            <a:r>
              <a:t>A Comprehensive Technical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Dash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interactive dashboards for real-time insights.</a:t>
            </a:r>
          </a:p>
          <a:p>
            <a:r>
              <a:t>• Key Features: Filters, drill-down analysis, trend forecasting.</a:t>
            </a:r>
          </a:p>
          <a:p>
            <a:r>
              <a:t>• Benefits: Enables better decision-making and stakeholder engagement.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Regression: Simple, interpretable, but lower accuracy.</a:t>
            </a:r>
          </a:p>
          <a:p>
            <a:r>
              <a:t>• Random Forest: Balanced approach, high accuracy.</a:t>
            </a:r>
          </a:p>
          <a:p>
            <a:r>
              <a:t>• XGBoost: Best performance, high precision and recall.</a:t>
            </a:r>
          </a:p>
          <a:p>
            <a:r>
              <a:t>• Conclusion: XGBoost was chosen for final deployment due to its robustness.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Innovative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Identified hidden correlations not visible in raw data.</a:t>
            </a:r>
          </a:p>
          <a:p>
            <a:r>
              <a:t>• Discovered a seasonal pattern affecting outcomes.</a:t>
            </a:r>
          </a:p>
          <a:p>
            <a:r>
              <a:t>• Developed an auto-refreshing dashboard to update data insights dynamically.</a:t>
            </a:r>
          </a:p>
          <a:p>
            <a:r>
              <a:t>• Future Scope: Further improving model explainability and real-time prediction system.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applied the end-to-end data science process.</a:t>
            </a:r>
          </a:p>
          <a:p>
            <a:r>
              <a:t>• Integrated advanced visualization and interactive dashboards.</a:t>
            </a:r>
          </a:p>
          <a:p>
            <a:r>
              <a:t>• Developed a robust predictive model for accurate forecasting.</a:t>
            </a:r>
          </a:p>
          <a:p>
            <a:r>
              <a:t>• Future Work: Deploy model via cloud API and optimize further using deep learning.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Acknowledgments: Thank you to mentors, peers, and reviewers.</a:t>
            </a:r>
          </a:p>
          <a:p>
            <a:r>
              <a:t>• Next Steps: Deploying the model, optimizing real-time processing.</a:t>
            </a:r>
          </a:p>
          <a:p>
            <a:r>
              <a:t>• Final Thought: Data Science is an evolving field, and continuous learning is key!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documents the complete data science journey in this capstone project. It includes detailed methodologies, exploratory data analysis, visualization insights, predictive modeling, and key takeaways. A comparative analysis of different models and future recommendations is also presented.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Apply data science techniques to extract insights and build predictive models.</a:t>
            </a:r>
          </a:p>
          <a:p>
            <a:r>
              <a:t>• Process: Data collection, wrangling, visualization, and predictive analysis.</a:t>
            </a:r>
          </a:p>
          <a:p>
            <a:r>
              <a:t>• Tools Used: Pandas, NumPy, Scikit-learn, Plotly, Folium, SQL.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Sources: APIs, web scraping, and databases.</a:t>
            </a:r>
          </a:p>
          <a:p>
            <a:r>
              <a:t>• Preprocessing Steps: Handling missing values, feature engineering, normalization.</a:t>
            </a:r>
          </a:p>
          <a:p>
            <a:r>
              <a:t>• Tools Used: Pandas, BeautifulSoup, SQL, OpenAI API.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 &amp; Interactive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Performed univariate and bivariate analysis.</a:t>
            </a:r>
          </a:p>
          <a:p>
            <a:r>
              <a:t>• Applied feature correlation, outlier detection, and distribution visualization.</a:t>
            </a:r>
          </a:p>
          <a:p>
            <a:r>
              <a:t>• Used interactive tools like Plotly &amp; Dash for real-time data exploration.</a:t>
            </a:r>
          </a:p>
          <a:p>
            <a:r>
              <a:t>• Libraries Used: Matplotlib, Seaborn, Plotly.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Performed queries for trend analysis and data aggregation.</a:t>
            </a:r>
          </a:p>
          <a:p>
            <a:r>
              <a:t>• Used JOIN operations to merge multiple tables for better insights.</a:t>
            </a:r>
          </a:p>
          <a:p>
            <a:r>
              <a:t>• Key Findings: Identified patterns in customer behavior and seasonal variations.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interactive dashboards with Plotly Dash for better stakeholder engagement.</a:t>
            </a:r>
          </a:p>
          <a:p>
            <a:r>
              <a:t>• Developed a heatmap to analyze spatial trends.</a:t>
            </a:r>
          </a:p>
          <a:p>
            <a:r>
              <a:t>• Created an animated time-series graph to illustrate data evolution over time.</a:t>
            </a:r>
          </a:p>
          <a:p>
            <a:r>
              <a:t>• Insights: Identified hidden trends and anomalies.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 Implemented: Logistic Regression, Random Forest, XGBoost.</a:t>
            </a:r>
          </a:p>
          <a:p>
            <a:r>
              <a:t>• Preprocessing: Feature selection, scaling, handling imbalanced data.</a:t>
            </a:r>
          </a:p>
          <a:p>
            <a:r>
              <a:t>• Performance Metrics: Accuracy, Precision, Recall, F1-score.</a:t>
            </a:r>
          </a:p>
          <a:p>
            <a:r>
              <a:t>• Key Challenges &amp; Solutions: Overfitting, handling missing values, hyperparameter tuning.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Geospatial Analysis with Folium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an interactive map to visualize regional distribution.</a:t>
            </a:r>
          </a:p>
          <a:p>
            <a:r>
              <a:t>• Used clustering techniques to identify high-impact areas.</a:t>
            </a:r>
          </a:p>
          <a:p>
            <a:r>
              <a:t>• Highlighted data-driven decision-making potential.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