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Relocation Support: A Data Science Approach</a:t>
            </a:r>
          </a:p>
          <a:p>
            <a:r>
              <a:t>IBM Applied Data Science Capstone (July 2020)</a:t>
            </a:r>
          </a:p>
          <a:p>
            <a:r>
              <a:t>Author: Sidclay da Silva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Statement:</a:t>
            </a:r>
          </a:p>
          <a:p>
            <a:r>
              <a:t>- Finding the right neighborhood for relocation is challenging.</a:t>
            </a:r>
          </a:p>
          <a:p/>
          <a:p>
            <a:r>
              <a:t>Objective:</a:t>
            </a:r>
          </a:p>
          <a:p>
            <a:r>
              <a:t>- Develop a data-driven ranking system for districts based on a relocator’s priorities using machine learning and geospatial analysis.</a:t>
            </a:r>
          </a:p>
          <a:p/>
          <a:p>
            <a:r>
              <a:t>Key Challenges:</a:t>
            </a:r>
          </a:p>
          <a:p>
            <a:r>
              <a:t>- Rental price fluctuations.</a:t>
            </a:r>
          </a:p>
          <a:p>
            <a:r>
              <a:t>- Availability of essential services.</a:t>
            </a:r>
          </a:p>
          <a:p>
            <a:r>
              <a:t>- Data collection complexities.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Data Sources:</a:t>
            </a:r>
          </a:p>
          <a:p>
            <a:r>
              <a:t>- Relocator Profile: Family with specific needs.</a:t>
            </a:r>
          </a:p>
          <a:p>
            <a:r>
              <a:t>- Housing Preferences: Budget and size constraints.</a:t>
            </a:r>
          </a:p>
          <a:p>
            <a:r>
              <a:t>- Geospatial Data: 96 districts in São Paulo.</a:t>
            </a:r>
          </a:p>
          <a:p>
            <a:r>
              <a:t>- Rental Prices: Scraped from SP Imóvel.</a:t>
            </a:r>
          </a:p>
          <a:p/>
          <a:p>
            <a:r>
              <a:t>Preprocessing Steps:</a:t>
            </a:r>
          </a:p>
          <a:p>
            <a:r>
              <a:t>1. Data Cleaning.</a:t>
            </a:r>
          </a:p>
          <a:p>
            <a:r>
              <a:t>2. Feature Engineering.</a:t>
            </a:r>
          </a:p>
          <a:p>
            <a:r>
              <a:t>3. Geospatial Mapping.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Findings:</a:t>
            </a:r>
          </a:p>
          <a:p>
            <a:r>
              <a:t>- Rental prices ranged from BRL 17.70 to BRL 33.50/m2.</a:t>
            </a:r>
          </a:p>
          <a:p>
            <a:r>
              <a:t>- High rental districts had better public transport.</a:t>
            </a:r>
          </a:p>
          <a:p>
            <a:r>
              <a:t>- Essential services were unevenly distributed.</a:t>
            </a:r>
          </a:p>
          <a:p/>
          <a:p>
            <a:r>
              <a:t>Key Insights:</a:t>
            </a:r>
          </a:p>
          <a:p>
            <a:r>
              <a:t>- Affordability often meant fewer amenities.</a:t>
            </a:r>
          </a:p>
          <a:p>
            <a:r>
              <a:t>- Clustering helped identify livable neighborhoods.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 Used: DBSCAN</a:t>
            </a:r>
          </a:p>
          <a:p/>
          <a:p>
            <a:r>
              <a:t>Why DBSCAN?</a:t>
            </a:r>
          </a:p>
          <a:p>
            <a:r>
              <a:t>- Finds clusters of different densities and sizes.</a:t>
            </a:r>
          </a:p>
          <a:p>
            <a:r>
              <a:t>- No need to pre-define cluster numbers.</a:t>
            </a:r>
          </a:p>
          <a:p>
            <a:r>
              <a:t>- Identifies outliers effectively.</a:t>
            </a:r>
          </a:p>
          <a:p/>
          <a:p>
            <a:r>
              <a:t>Feature Selection:</a:t>
            </a:r>
          </a:p>
          <a:p>
            <a:r>
              <a:t>- Number of venues per district.</a:t>
            </a:r>
          </a:p>
          <a:p>
            <a:r>
              <a:t>- Rental price categories.</a:t>
            </a:r>
          </a:p>
          <a:p>
            <a:r>
              <a:t>- District size and population density.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Clusters Identified:</a:t>
            </a:r>
          </a:p>
          <a:p>
            <a:r>
              <a:t>- Cluster 0: Expensive with full amenities.</a:t>
            </a:r>
          </a:p>
          <a:p>
            <a:r>
              <a:t>- Cluster 1: Affordable but lacks metro access.</a:t>
            </a:r>
          </a:p>
          <a:p>
            <a:r>
              <a:t>- Cluster 2: Mid-range price, missing schools.</a:t>
            </a:r>
          </a:p>
          <a:p>
            <a:r>
              <a:t>- Cluster 3: Below-budget, missing metro and parks.</a:t>
            </a:r>
          </a:p>
          <a:p>
            <a:r>
              <a:t>- Cluster 8: Best-fit districts.</a:t>
            </a:r>
          </a:p>
          <a:p/>
          <a:p>
            <a:r>
              <a:t>Insights:</a:t>
            </a:r>
          </a:p>
          <a:p>
            <a:r>
              <a:t>- Some districts were livable but unaffordable.</a:t>
            </a:r>
          </a:p>
          <a:p>
            <a:r>
              <a:t>- Outliers were filtered to improve recommendations.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District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Selection Criteria:</a:t>
            </a:r>
          </a:p>
          <a:p>
            <a:r>
              <a:t>- Ranked by affordability and service availability.</a:t>
            </a:r>
          </a:p>
          <a:p/>
          <a:p>
            <a:r>
              <a:t>Top Selected Districts:</a:t>
            </a:r>
          </a:p>
          <a:p>
            <a:r>
              <a:t>- Cluster 8 met all essential criteria.</a:t>
            </a:r>
          </a:p>
          <a:p>
            <a:r>
              <a:t>- Included metro access, schools, and supermarkets.</a:t>
            </a:r>
          </a:p>
          <a:p>
            <a:r>
              <a:t>- Stayed within relocator’s rental budget.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Outcomes:</a:t>
            </a:r>
          </a:p>
          <a:p>
            <a:r>
              <a:t>- Successfully ranked districts based on real-world priorities.</a:t>
            </a:r>
          </a:p>
          <a:p>
            <a:r>
              <a:t>- DBSCAN effectively categorized neighborhoods.</a:t>
            </a:r>
          </a:p>
          <a:p>
            <a:r>
              <a:t>- Data-driven relocation support demonstrated value.</a:t>
            </a:r>
          </a:p>
          <a:p/>
          <a:p>
            <a:r>
              <a:t>Future Directions:</a:t>
            </a:r>
          </a:p>
          <a:p>
            <a:r>
              <a:t>- Expand dataset to global cities.</a:t>
            </a:r>
          </a:p>
          <a:p>
            <a:r>
              <a:t>- Integrate real-time rental updates.</a:t>
            </a:r>
          </a:p>
          <a:p>
            <a:r>
              <a:t>- Develop a web-based recommendation tool.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