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Capstone Project: Data Science Journey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Technical Presentation on Data Collection, Analysis, and Predictive 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Plotly Dash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Interactive dashboards built using Plotly Dash.</a:t>
            </a:r>
          </a:p>
          <a:p>
            <a:r>
              <a:t>• Enables dynamic data exploration.</a:t>
            </a:r>
          </a:p>
          <a:p>
            <a:r>
              <a:t>• Provides insights for stakeholders in an intuitive format.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Data-driven insights helped identify trends and patterns.</a:t>
            </a:r>
          </a:p>
          <a:p>
            <a:r>
              <a:t>• Machine Learning models provided strong predictive performance.</a:t>
            </a:r>
          </a:p>
          <a:p>
            <a:r>
              <a:t>• Future scope includes deeper model refinement and deployment.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details the end-to-end journey of our capstone data science project, covering data acquisition, wrangling, analysis, visualization, and predictive modeling. Key insights and recommendations will be discussed.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To apply data science techniques to extract insights and build predictive models. </a:t>
            </a:r>
          </a:p>
          <a:p>
            <a:r>
              <a:t>This project integrates data engineering, visualization, and machine learning to solve real-world challenges.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&amp;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sourced from APIs, web scraping, and databases.</a:t>
            </a:r>
          </a:p>
          <a:p>
            <a:r>
              <a:t>• Cleaning and preprocessing involved handling missing values, feature engineering, and transformations.</a:t>
            </a:r>
          </a:p>
          <a:p>
            <a:r>
              <a:t>• Libraries used: Pandas, BeautifulSoup, Requests.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Univariate and bivariate analysis.</a:t>
            </a:r>
          </a:p>
          <a:p>
            <a:r>
              <a:t>• Distribution plots, correlation heatmaps, and trend analysis.</a:t>
            </a:r>
          </a:p>
          <a:p>
            <a:r>
              <a:t>• Libraries used: Matplotlib, Seaborn, Pandas.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Queries performed on structured data.</a:t>
            </a:r>
          </a:p>
          <a:p>
            <a:r>
              <a:t>• Aggregate analysis, joins, and filtering.</a:t>
            </a:r>
          </a:p>
          <a:p>
            <a:r>
              <a:t>• Used SQL in Jupyter Notebooks for deeper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Visualization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Interactive visualizations created using Plotly and Folium.</a:t>
            </a:r>
          </a:p>
          <a:p>
            <a:r>
              <a:t>• Data trends mapped using geographical and temporal insights.</a:t>
            </a:r>
          </a:p>
          <a:p>
            <a:r>
              <a:t>• Dashboards implemented for real-time updates.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Analysis (Machine Learning)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Classification model developed using Logistic Regression, Random Forest, and XGBoost.</a:t>
            </a:r>
          </a:p>
          <a:p>
            <a:r>
              <a:t>• Feature selection and hyperparameter tuning.</a:t>
            </a:r>
          </a:p>
          <a:p>
            <a:r>
              <a:t>• Model evaluation using precision, recall, and F1-score.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Map (Folium)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Geospatial analysis conducted using Folium.</a:t>
            </a:r>
          </a:p>
          <a:p>
            <a:r>
              <a:t>• Map layers and clustering applied for enhanced insights.</a:t>
            </a:r>
          </a:p>
          <a:p>
            <a:r>
              <a:t>• Demonstrates geographical impact of key variables.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