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AC232-2082-7E92-D77C-60C40A6C6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C9172D-7F8B-297B-EAB0-3B5F43A89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BBD6-F237-463A-A919-CD7EAEC6682A}" type="datetimeFigureOut">
              <a:rPr lang="es-BO" smtClean="0"/>
              <a:t>4/12/2023</a:t>
            </a:fld>
            <a:endParaRPr lang="es-B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FC12E9-5FDE-6ADA-5006-48216BE7E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FDFF37-8B0F-A3DC-7EE8-C6148CFB2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B62F-5239-4486-BCB7-456B4C45E7DE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710565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26F52-01E4-9987-BC7D-ADB1A1AD7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46386-E8EA-90A8-9419-80652CE92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339D2-3716-F32C-DEC0-839A4E665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BBD6-F237-463A-A919-CD7EAEC6682A}" type="datetimeFigureOut">
              <a:rPr lang="es-BO" smtClean="0"/>
              <a:t>4/12/2023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67F09-F9B1-1E87-351C-6B3553AF1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6F62B-E9BE-1EA5-8DFD-30E8B8719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9B62F-5239-4486-BCB7-456B4C45E7DE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05629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B66B9CB-BF2B-730F-2A02-A440A1DBE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Statistics for linguists</a:t>
            </a:r>
            <a:endParaRPr lang="es-BO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FFE4F4-68C7-BFBB-D6D7-6FE8DF28D93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188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054F7CA-65E1-AFC6-F131-A59344CA3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Expected Frequency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13A434-631D-EC9B-92C3-31415D6ABC5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801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2ECBA8C-27C4-89E0-776A-19B97A34D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Expected frequency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363D87-FD37-B2AA-38F0-F6CC53D2CA3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31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1236CAB-B646-DCA7-EC72-FC5968D12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Expected frequency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72F749-7C34-C9B2-8B1A-0D29E9B593F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846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3C5346A-58D9-A5B7-01FB-4F90AEB4F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Expected frequency vs. real frequencies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CAAAD0-6FBA-D81D-53E5-749CF9114B7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41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6297D13-864A-C78D-E9F5-105567189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Chi-squared test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58237B-29CD-7002-12B2-77E732B5CFC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987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CF9B578-81B7-5AC5-791E-D8F0F861B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E7F7E1-4C3C-7894-3494-F3E607F24D9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312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5CAA4E2-9C80-59F2-5F27-8E5CC0058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Chi-squared test and p values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C21FAA-DB3E-7796-6BCB-4FED39D8866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200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B580696-1DC0-C09B-1318-2C7AC1CF8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Chi-squared test and p-value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96D7E5-7DF6-CB73-C621-CDE6B1CF4E9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096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CDA6626-5D2B-FB8B-4BA5-33E684AD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A20F3F-CD67-437B-997D-F4EA0206689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555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AC970F3-3F01-2043-DCA0-1C1E69E14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From last class</a:t>
            </a:r>
            <a:endParaRPr lang="es-BO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ECDE98-F235-74D8-10F5-25BA4DF134D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532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0931BE8-B35D-FE15-FE1B-942128C24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For this class</a:t>
            </a:r>
            <a:endParaRPr lang="es-BO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8A45EB-29D9-D0F6-24DF-325FD8E0230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414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054FB52-6277-76BA-97DF-6E58FEF91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A6BC1A-BD44-79A3-D248-C9F9F2576EB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858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928D416-EDEF-82E3-C827-24F9102A7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73EB10-BBDD-A49F-5ADB-91E361B99FC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835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B6441DB-9A85-E560-B3F2-544B31335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Counts &amp; contingency tables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7FA8A0-344F-0E38-B3C4-EED0552B8B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077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4E1F94F-C044-F5DE-F43B-A9168F2B2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Contingency table (word order associations)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6F083C-23C3-6B8C-2857-A5B64C2F705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756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D758000-A72E-7924-E0AC-8B72D9ECE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Counts and probabilities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DDDAA4-3155-E273-3A15-0B1B6B5695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901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349696B-8177-7428-5146-431AC2D8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Counts and probability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18866F-618D-51B1-788A-A1BA0D0014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773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Widescreen</PresentationFormat>
  <Paragraphs>14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Statistics for linguists</vt:lpstr>
      <vt:lpstr>From last class</vt:lpstr>
      <vt:lpstr>For this class</vt:lpstr>
      <vt:lpstr>PowerPoint Presentation</vt:lpstr>
      <vt:lpstr>PowerPoint Presentation</vt:lpstr>
      <vt:lpstr>Counts &amp; contingency tables</vt:lpstr>
      <vt:lpstr>Contingency table (word order associations)</vt:lpstr>
      <vt:lpstr>Counts and probabilities</vt:lpstr>
      <vt:lpstr>Counts and probability</vt:lpstr>
      <vt:lpstr>Expected Frequency</vt:lpstr>
      <vt:lpstr>Expected frequency</vt:lpstr>
      <vt:lpstr>Expected frequency</vt:lpstr>
      <vt:lpstr>Expected frequency vs. real frequencies</vt:lpstr>
      <vt:lpstr>Chi-squared test</vt:lpstr>
      <vt:lpstr>PowerPoint Presentation</vt:lpstr>
      <vt:lpstr>Chi-squared test and p values</vt:lpstr>
      <vt:lpstr>Chi-squared test and p-value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for linguists</dc:title>
  <dc:creator>Adam Tallman</dc:creator>
  <cp:lastModifiedBy>Adam Tallman</cp:lastModifiedBy>
  <cp:revision>1</cp:revision>
  <dcterms:created xsi:type="dcterms:W3CDTF">2023-12-04T15:57:04Z</dcterms:created>
  <dcterms:modified xsi:type="dcterms:W3CDTF">2023-12-04T15:57:04Z</dcterms:modified>
</cp:coreProperties>
</file>