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FC5C-7979-E059-784B-745F769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A3A30-E8D8-EBE2-C1AA-8D89500B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4E46-4A61-476B-A847-D845F3F17DF2}" type="datetimeFigureOut">
              <a:rPr lang="es-BO" smtClean="0"/>
              <a:t>4/12/2023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EE639-BE73-77A5-3DE1-577B657C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05823-B9F7-2E6C-46B0-541E6DC3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F1A-80E2-4650-AA6C-BF8D6426E961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22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D62ED-F51D-7FBF-55A2-2257204A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636E-EDEA-16D8-A25D-046BFF71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8569-5947-E72E-611C-659766C43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4E46-4A61-476B-A847-D845F3F17DF2}" type="datetimeFigureOut">
              <a:rPr lang="es-BO" smtClean="0"/>
              <a:t>4/12/2023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1A8D-B596-CCB5-61A0-D7AB4C5E6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0DA8-5381-8259-84F9-1CD9DBF8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AF1A-80E2-4650-AA6C-BF8D6426E961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570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1177E7-FAEF-CF89-2DF7-38AB689C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Statistics for linguists</a:t>
            </a:r>
            <a:endParaRPr lang="es-B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B0BA7-26DD-BF25-88DD-F99E31A45A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67F18C-959E-B8EE-A055-623B7651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AE7AC-BC90-0B84-DF05-761578B91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92C078-07A7-FBBD-4056-AFF2999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D6CD1-AA2B-AD62-31F9-F3CA8A40A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4398A1-8162-8050-7C46-5D61968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 vs. real frequencies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02370-378F-B564-3507-7068749F6A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09D66D-2D04-084B-9185-FB4A6C04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EC457-0C6D-F842-D1CA-3DF8586E7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BEA055-C992-B6B5-7D56-2C81FEA4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49216-C74A-728D-2056-C11AD48DB3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6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65210E-0408-8850-4842-D61AE1AE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72360-4459-0525-1003-10ED169B6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BF5BE3-E7BC-205E-9F78-CBE61845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Chi-squared test and 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6A6D0-8414-0D65-4558-2318AEB071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7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D667A2-D702-3FEC-22F2-8CD5330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D1CE1-B672-EF72-4739-C94CAE494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443858-5461-B742-C374-D57336B7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From last class</a:t>
            </a:r>
            <a:endParaRPr lang="es-B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A744B-344C-823C-DAEE-92114BB4C2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F2D57B-180E-63A4-D5C4-505A841D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 this class</a:t>
            </a:r>
            <a:endParaRPr lang="es-B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7569D-4C22-E0AA-B32C-B4B82C65BB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032F87-B838-B931-FBC8-2802F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BE3A7-0127-A233-41BB-8C249E789A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9862A7-4C30-8507-25E2-288A9A43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&amp; contingency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AFB9-1BF0-1996-C95E-F31AF94EBB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86505C-037D-8F36-1FD2-83797A1D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Contingency table (word order associations)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708DC-6EFE-FB59-EE5F-F60132B73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FEA9A5-34F7-C530-7957-C0B5179D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CC767-C746-5022-55F1-33C35CFAED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CAD98A-AB47-DB4D-736B-D36E168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Counts and probability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F40E7-5CC0-2628-6D59-78BD1FB170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AE728E-DAEC-7F84-2547-6D6B1B8A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Expected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1B64E-A4E7-B8AE-F014-8E2C7D0673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Statistics for linguists</vt:lpstr>
      <vt:lpstr>From last class</vt:lpstr>
      <vt:lpstr>For this class</vt:lpstr>
      <vt:lpstr>PowerPoint Presentation</vt:lpstr>
      <vt:lpstr>Counts &amp; contingency tables</vt:lpstr>
      <vt:lpstr>Contingency table (word order associations)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1</cp:revision>
  <dcterms:created xsi:type="dcterms:W3CDTF">2023-12-04T15:23:39Z</dcterms:created>
  <dcterms:modified xsi:type="dcterms:W3CDTF">2023-12-04T15:23:39Z</dcterms:modified>
</cp:coreProperties>
</file>