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57" r:id="rId6"/>
    <p:sldId id="264" r:id="rId7"/>
    <p:sldId id="269" r:id="rId8"/>
    <p:sldId id="260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C82BE-BFA9-4CF6-88CA-DBC9A286321C}" type="doc">
      <dgm:prSet loTypeId="urn:microsoft.com/office/officeart/2005/8/layout/radial6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797FDF-D413-4281-B7C1-2CF7F2E0360E}">
      <dgm:prSet phldrT="[Text]" custT="1"/>
      <dgm:spPr/>
      <dgm:t>
        <a:bodyPr/>
        <a:lstStyle/>
        <a:p>
          <a:r>
            <a:rPr lang="en-US" sz="3200" dirty="0" smtClean="0"/>
            <a:t>CLR Type</a:t>
          </a:r>
          <a:endParaRPr lang="en-US" sz="3200" dirty="0"/>
        </a:p>
      </dgm:t>
    </dgm:pt>
    <dgm:pt modelId="{84C61472-D2CD-4E73-A313-A49229E38718}" type="parTrans" cxnId="{1A19D878-075C-4A5D-B0BB-232D19DB2448}">
      <dgm:prSet/>
      <dgm:spPr/>
      <dgm:t>
        <a:bodyPr/>
        <a:lstStyle/>
        <a:p>
          <a:endParaRPr lang="en-US"/>
        </a:p>
      </dgm:t>
    </dgm:pt>
    <dgm:pt modelId="{CCBE01D7-6AA9-45AB-9999-322A38344BE3}" type="sibTrans" cxnId="{1A19D878-075C-4A5D-B0BB-232D19DB2448}">
      <dgm:prSet/>
      <dgm:spPr/>
      <dgm:t>
        <a:bodyPr/>
        <a:lstStyle/>
        <a:p>
          <a:endParaRPr lang="en-US"/>
        </a:p>
      </dgm:t>
    </dgm:pt>
    <dgm:pt modelId="{7DFBAEF8-5929-4D08-B1BB-206377E51E00}">
      <dgm:prSet phldrT="[Text]" custT="1"/>
      <dgm:spPr/>
      <dgm:t>
        <a:bodyPr/>
        <a:lstStyle/>
        <a:p>
          <a:r>
            <a:rPr lang="en-US" sz="2400" dirty="0" smtClean="0"/>
            <a:t>TypeScript Interface</a:t>
          </a:r>
          <a:endParaRPr lang="en-US" sz="2400" dirty="0"/>
        </a:p>
      </dgm:t>
    </dgm:pt>
    <dgm:pt modelId="{6DF09745-956A-434F-80C6-D06C436B2C25}" type="parTrans" cxnId="{686EA8F1-8A55-4F17-BAAC-7E11915FDBAE}">
      <dgm:prSet/>
      <dgm:spPr/>
      <dgm:t>
        <a:bodyPr/>
        <a:lstStyle/>
        <a:p>
          <a:endParaRPr lang="en-US"/>
        </a:p>
      </dgm:t>
    </dgm:pt>
    <dgm:pt modelId="{0DB069EE-CAED-49E2-AC91-1E0759022C4F}" type="sibTrans" cxnId="{686EA8F1-8A55-4F17-BAAC-7E11915FDBAE}">
      <dgm:prSet/>
      <dgm:spPr/>
      <dgm:t>
        <a:bodyPr/>
        <a:lstStyle/>
        <a:p>
          <a:endParaRPr lang="en-US"/>
        </a:p>
      </dgm:t>
    </dgm:pt>
    <dgm:pt modelId="{6F0D3F5B-28AA-413B-8B7E-81FAB89DEA19}">
      <dgm:prSet phldrT="[Text]" custT="1"/>
      <dgm:spPr/>
      <dgm:t>
        <a:bodyPr/>
        <a:lstStyle/>
        <a:p>
          <a:r>
            <a:rPr lang="en-US" sz="2400" dirty="0" smtClean="0"/>
            <a:t>Web API</a:t>
          </a:r>
          <a:endParaRPr lang="en-US" sz="2400" dirty="0"/>
        </a:p>
      </dgm:t>
    </dgm:pt>
    <dgm:pt modelId="{AF195342-116E-455C-96B6-FE7C9B2BCEA7}" type="parTrans" cxnId="{4CB3FD45-6CC5-4B9B-8028-FFEC065F14EB}">
      <dgm:prSet/>
      <dgm:spPr/>
      <dgm:t>
        <a:bodyPr/>
        <a:lstStyle/>
        <a:p>
          <a:endParaRPr lang="en-US"/>
        </a:p>
      </dgm:t>
    </dgm:pt>
    <dgm:pt modelId="{E55F0B6F-71ED-4B47-9644-DE2D328B8548}" type="sibTrans" cxnId="{4CB3FD45-6CC5-4B9B-8028-FFEC065F14EB}">
      <dgm:prSet/>
      <dgm:spPr/>
      <dgm:t>
        <a:bodyPr/>
        <a:lstStyle/>
        <a:p>
          <a:endParaRPr lang="en-US"/>
        </a:p>
      </dgm:t>
    </dgm:pt>
    <dgm:pt modelId="{C6BCDA5B-96A0-4CD9-9A4B-17B67DA46494}">
      <dgm:prSet phldrT="[Text]" custT="1"/>
      <dgm:spPr/>
      <dgm:t>
        <a:bodyPr/>
        <a:lstStyle/>
        <a:p>
          <a:r>
            <a:rPr lang="en-US" sz="2400" dirty="0" err="1" smtClean="0"/>
            <a:t>HtmlHelper</a:t>
          </a:r>
          <a:endParaRPr lang="en-US" sz="2400" dirty="0"/>
        </a:p>
      </dgm:t>
    </dgm:pt>
    <dgm:pt modelId="{3E7E5BE0-7A29-44D9-921E-779560BD79FF}" type="parTrans" cxnId="{B418C079-8E25-46E2-90D6-C9389F517373}">
      <dgm:prSet/>
      <dgm:spPr/>
      <dgm:t>
        <a:bodyPr/>
        <a:lstStyle/>
        <a:p>
          <a:endParaRPr lang="en-US"/>
        </a:p>
      </dgm:t>
    </dgm:pt>
    <dgm:pt modelId="{7289710E-7850-44FA-A877-9FB51B739698}" type="sibTrans" cxnId="{B418C079-8E25-46E2-90D6-C9389F517373}">
      <dgm:prSet/>
      <dgm:spPr/>
      <dgm:t>
        <a:bodyPr/>
        <a:lstStyle/>
        <a:p>
          <a:endParaRPr lang="en-US"/>
        </a:p>
      </dgm:t>
    </dgm:pt>
    <dgm:pt modelId="{614C5666-C48B-4F55-96FC-C53DA449D74E}">
      <dgm:prSet phldrT="[Text]" custT="1"/>
      <dgm:spPr/>
      <dgm:t>
        <a:bodyPr/>
        <a:lstStyle/>
        <a:p>
          <a:r>
            <a:rPr lang="en-US" sz="1600" dirty="0" smtClean="0"/>
            <a:t>TypeScript Controller</a:t>
          </a:r>
          <a:endParaRPr lang="en-US" sz="1600" dirty="0"/>
        </a:p>
      </dgm:t>
    </dgm:pt>
    <dgm:pt modelId="{5E692FAD-5941-4B90-A75D-81ACE4B6ABDD}" type="parTrans" cxnId="{84E691CD-108B-4D2B-A28F-586FF2F31B74}">
      <dgm:prSet/>
      <dgm:spPr/>
      <dgm:t>
        <a:bodyPr/>
        <a:lstStyle/>
        <a:p>
          <a:endParaRPr lang="en-US"/>
        </a:p>
      </dgm:t>
    </dgm:pt>
    <dgm:pt modelId="{FFABAF61-745E-48E7-B163-D9673958D286}" type="sibTrans" cxnId="{84E691CD-108B-4D2B-A28F-586FF2F31B74}">
      <dgm:prSet/>
      <dgm:spPr/>
      <dgm:t>
        <a:bodyPr/>
        <a:lstStyle/>
        <a:p>
          <a:endParaRPr lang="en-US"/>
        </a:p>
      </dgm:t>
    </dgm:pt>
    <dgm:pt modelId="{F6413B4F-05E0-41CA-8C1F-F5A8740F1B62}">
      <dgm:prSet phldrT="[Text]" custT="1"/>
      <dgm:spPr/>
      <dgm:t>
        <a:bodyPr/>
        <a:lstStyle/>
        <a:p>
          <a:r>
            <a:rPr lang="en-US" sz="1600" dirty="0" smtClean="0"/>
            <a:t>Template</a:t>
          </a:r>
          <a:endParaRPr lang="en-US" sz="1600" dirty="0"/>
        </a:p>
      </dgm:t>
    </dgm:pt>
    <dgm:pt modelId="{35C6B61C-4002-44DE-9422-B7D8781DD955}" type="parTrans" cxnId="{7B17156A-B5B8-4B00-8317-BFE5CC710855}">
      <dgm:prSet/>
      <dgm:spPr/>
      <dgm:t>
        <a:bodyPr/>
        <a:lstStyle/>
        <a:p>
          <a:endParaRPr lang="en-US"/>
        </a:p>
      </dgm:t>
    </dgm:pt>
    <dgm:pt modelId="{2280E0FD-7A7F-43F3-A290-F628258A00DD}" type="sibTrans" cxnId="{7B17156A-B5B8-4B00-8317-BFE5CC710855}">
      <dgm:prSet/>
      <dgm:spPr/>
      <dgm:t>
        <a:bodyPr/>
        <a:lstStyle/>
        <a:p>
          <a:endParaRPr lang="en-US"/>
        </a:p>
      </dgm:t>
    </dgm:pt>
    <dgm:pt modelId="{4F525F51-C59E-482A-9BDE-0A5CA3B8D399}" type="pres">
      <dgm:prSet presAssocID="{E9AC82BE-BFA9-4CF6-88CA-DBC9A286321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F705B-757D-47B8-8BA2-0A7DC169D440}" type="pres">
      <dgm:prSet presAssocID="{75797FDF-D413-4281-B7C1-2CF7F2E0360E}" presName="centerShape" presStyleLbl="node0" presStyleIdx="0" presStyleCnt="1" custScaleX="77118" custScaleY="66135"/>
      <dgm:spPr/>
      <dgm:t>
        <a:bodyPr/>
        <a:lstStyle/>
        <a:p>
          <a:endParaRPr lang="en-US"/>
        </a:p>
      </dgm:t>
    </dgm:pt>
    <dgm:pt modelId="{9B6F1BA9-52AB-43CB-864E-BEF400FECEB2}" type="pres">
      <dgm:prSet presAssocID="{7DFBAEF8-5929-4D08-B1BB-206377E51E00}" presName="node" presStyleLbl="node1" presStyleIdx="0" presStyleCnt="3" custScaleX="153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8226D-8C09-4068-BC25-090C79B67669}" type="pres">
      <dgm:prSet presAssocID="{7DFBAEF8-5929-4D08-B1BB-206377E51E00}" presName="dummy" presStyleCnt="0"/>
      <dgm:spPr/>
    </dgm:pt>
    <dgm:pt modelId="{935EE721-8B8C-4D51-9CB9-75D6586E3092}" type="pres">
      <dgm:prSet presAssocID="{0DB069EE-CAED-49E2-AC91-1E0759022C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3F85FC-9AFF-4305-80FF-75E6FA072554}" type="pres">
      <dgm:prSet presAssocID="{6F0D3F5B-28AA-413B-8B7E-81FAB89DEA19}" presName="node" presStyleLbl="node1" presStyleIdx="1" presStyleCnt="3" custScaleX="148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BEAF4-B0FA-454B-BA54-E22C91201F8B}" type="pres">
      <dgm:prSet presAssocID="{6F0D3F5B-28AA-413B-8B7E-81FAB89DEA19}" presName="dummy" presStyleCnt="0"/>
      <dgm:spPr/>
    </dgm:pt>
    <dgm:pt modelId="{41DC100F-CB07-4248-A70C-649070190CD2}" type="pres">
      <dgm:prSet presAssocID="{E55F0B6F-71ED-4B47-9644-DE2D328B854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0CC6AAB-753C-4707-BF22-1609736EB630}" type="pres">
      <dgm:prSet presAssocID="{C6BCDA5B-96A0-4CD9-9A4B-17B67DA46494}" presName="node" presStyleLbl="node1" presStyleIdx="2" presStyleCnt="3" custScaleX="1517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7D214-B379-4873-B758-C8F205DE1C2C}" type="pres">
      <dgm:prSet presAssocID="{C6BCDA5B-96A0-4CD9-9A4B-17B67DA46494}" presName="dummy" presStyleCnt="0"/>
      <dgm:spPr/>
    </dgm:pt>
    <dgm:pt modelId="{1E5644C6-C284-4711-8FD1-27200C136B46}" type="pres">
      <dgm:prSet presAssocID="{7289710E-7850-44FA-A877-9FB51B739698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A19D878-075C-4A5D-B0BB-232D19DB2448}" srcId="{E9AC82BE-BFA9-4CF6-88CA-DBC9A286321C}" destId="{75797FDF-D413-4281-B7C1-2CF7F2E0360E}" srcOrd="0" destOrd="0" parTransId="{84C61472-D2CD-4E73-A313-A49229E38718}" sibTransId="{CCBE01D7-6AA9-45AB-9999-322A38344BE3}"/>
    <dgm:cxn modelId="{C9C41F50-AEF2-44F8-9E81-B7007196EBA8}" type="presOf" srcId="{614C5666-C48B-4F55-96FC-C53DA449D74E}" destId="{9B6F1BA9-52AB-43CB-864E-BEF400FECEB2}" srcOrd="0" destOrd="1" presId="urn:microsoft.com/office/officeart/2005/8/layout/radial6"/>
    <dgm:cxn modelId="{4CB3FD45-6CC5-4B9B-8028-FFEC065F14EB}" srcId="{75797FDF-D413-4281-B7C1-2CF7F2E0360E}" destId="{6F0D3F5B-28AA-413B-8B7E-81FAB89DEA19}" srcOrd="1" destOrd="0" parTransId="{AF195342-116E-455C-96B6-FE7C9B2BCEA7}" sibTransId="{E55F0B6F-71ED-4B47-9644-DE2D328B8548}"/>
    <dgm:cxn modelId="{F707CEBB-DA9B-4BDF-8A80-30F713203C29}" type="presOf" srcId="{7DFBAEF8-5929-4D08-B1BB-206377E51E00}" destId="{9B6F1BA9-52AB-43CB-864E-BEF400FECEB2}" srcOrd="0" destOrd="0" presId="urn:microsoft.com/office/officeart/2005/8/layout/radial6"/>
    <dgm:cxn modelId="{977001B6-9B76-4818-97DD-CFE40F6C8633}" type="presOf" srcId="{C6BCDA5B-96A0-4CD9-9A4B-17B67DA46494}" destId="{10CC6AAB-753C-4707-BF22-1609736EB630}" srcOrd="0" destOrd="0" presId="urn:microsoft.com/office/officeart/2005/8/layout/radial6"/>
    <dgm:cxn modelId="{B418C079-8E25-46E2-90D6-C9389F517373}" srcId="{75797FDF-D413-4281-B7C1-2CF7F2E0360E}" destId="{C6BCDA5B-96A0-4CD9-9A4B-17B67DA46494}" srcOrd="2" destOrd="0" parTransId="{3E7E5BE0-7A29-44D9-921E-779560BD79FF}" sibTransId="{7289710E-7850-44FA-A877-9FB51B739698}"/>
    <dgm:cxn modelId="{9505BB45-2C05-44AD-9D92-B81364E62677}" type="presOf" srcId="{E55F0B6F-71ED-4B47-9644-DE2D328B8548}" destId="{41DC100F-CB07-4248-A70C-649070190CD2}" srcOrd="0" destOrd="0" presId="urn:microsoft.com/office/officeart/2005/8/layout/radial6"/>
    <dgm:cxn modelId="{39EC4BF9-FF03-4CB7-8FBC-5B16CE449252}" type="presOf" srcId="{E9AC82BE-BFA9-4CF6-88CA-DBC9A286321C}" destId="{4F525F51-C59E-482A-9BDE-0A5CA3B8D399}" srcOrd="0" destOrd="0" presId="urn:microsoft.com/office/officeart/2005/8/layout/radial6"/>
    <dgm:cxn modelId="{686EA8F1-8A55-4F17-BAAC-7E11915FDBAE}" srcId="{75797FDF-D413-4281-B7C1-2CF7F2E0360E}" destId="{7DFBAEF8-5929-4D08-B1BB-206377E51E00}" srcOrd="0" destOrd="0" parTransId="{6DF09745-956A-434F-80C6-D06C436B2C25}" sibTransId="{0DB069EE-CAED-49E2-AC91-1E0759022C4F}"/>
    <dgm:cxn modelId="{7B17156A-B5B8-4B00-8317-BFE5CC710855}" srcId="{C6BCDA5B-96A0-4CD9-9A4B-17B67DA46494}" destId="{F6413B4F-05E0-41CA-8C1F-F5A8740F1B62}" srcOrd="0" destOrd="0" parTransId="{35C6B61C-4002-44DE-9422-B7D8781DD955}" sibTransId="{2280E0FD-7A7F-43F3-A290-F628258A00DD}"/>
    <dgm:cxn modelId="{CB3B5B0C-82FF-4719-8493-DEF4124A374C}" type="presOf" srcId="{F6413B4F-05E0-41CA-8C1F-F5A8740F1B62}" destId="{10CC6AAB-753C-4707-BF22-1609736EB630}" srcOrd="0" destOrd="1" presId="urn:microsoft.com/office/officeart/2005/8/layout/radial6"/>
    <dgm:cxn modelId="{AD7524A2-8B14-4356-A286-52B1DE5C5F28}" type="presOf" srcId="{6F0D3F5B-28AA-413B-8B7E-81FAB89DEA19}" destId="{5E3F85FC-9AFF-4305-80FF-75E6FA072554}" srcOrd="0" destOrd="0" presId="urn:microsoft.com/office/officeart/2005/8/layout/radial6"/>
    <dgm:cxn modelId="{84E691CD-108B-4D2B-A28F-586FF2F31B74}" srcId="{7DFBAEF8-5929-4D08-B1BB-206377E51E00}" destId="{614C5666-C48B-4F55-96FC-C53DA449D74E}" srcOrd="0" destOrd="0" parTransId="{5E692FAD-5941-4B90-A75D-81ACE4B6ABDD}" sibTransId="{FFABAF61-745E-48E7-B163-D9673958D286}"/>
    <dgm:cxn modelId="{8C728DA7-A52F-4427-B453-163F318FCB79}" type="presOf" srcId="{7289710E-7850-44FA-A877-9FB51B739698}" destId="{1E5644C6-C284-4711-8FD1-27200C136B46}" srcOrd="0" destOrd="0" presId="urn:microsoft.com/office/officeart/2005/8/layout/radial6"/>
    <dgm:cxn modelId="{D0ADB426-4C78-4E94-93A0-F5996D7E03F2}" type="presOf" srcId="{75797FDF-D413-4281-B7C1-2CF7F2E0360E}" destId="{600F705B-757D-47B8-8BA2-0A7DC169D440}" srcOrd="0" destOrd="0" presId="urn:microsoft.com/office/officeart/2005/8/layout/radial6"/>
    <dgm:cxn modelId="{3406389D-D6C3-4110-91D6-964F96B2F22B}" type="presOf" srcId="{0DB069EE-CAED-49E2-AC91-1E0759022C4F}" destId="{935EE721-8B8C-4D51-9CB9-75D6586E3092}" srcOrd="0" destOrd="0" presId="urn:microsoft.com/office/officeart/2005/8/layout/radial6"/>
    <dgm:cxn modelId="{F9196372-956D-4E99-85C2-242679A12D61}" type="presParOf" srcId="{4F525F51-C59E-482A-9BDE-0A5CA3B8D399}" destId="{600F705B-757D-47B8-8BA2-0A7DC169D440}" srcOrd="0" destOrd="0" presId="urn:microsoft.com/office/officeart/2005/8/layout/radial6"/>
    <dgm:cxn modelId="{4AE5F2B3-4060-4A99-B797-7CFE2E8DA314}" type="presParOf" srcId="{4F525F51-C59E-482A-9BDE-0A5CA3B8D399}" destId="{9B6F1BA9-52AB-43CB-864E-BEF400FECEB2}" srcOrd="1" destOrd="0" presId="urn:microsoft.com/office/officeart/2005/8/layout/radial6"/>
    <dgm:cxn modelId="{B99C8C0A-D5FA-4D3C-9940-980CF9AF27DD}" type="presParOf" srcId="{4F525F51-C59E-482A-9BDE-0A5CA3B8D399}" destId="{8428226D-8C09-4068-BC25-090C79B67669}" srcOrd="2" destOrd="0" presId="urn:microsoft.com/office/officeart/2005/8/layout/radial6"/>
    <dgm:cxn modelId="{2E85552B-7DDB-4A51-9087-DCEAACEBE663}" type="presParOf" srcId="{4F525F51-C59E-482A-9BDE-0A5CA3B8D399}" destId="{935EE721-8B8C-4D51-9CB9-75D6586E3092}" srcOrd="3" destOrd="0" presId="urn:microsoft.com/office/officeart/2005/8/layout/radial6"/>
    <dgm:cxn modelId="{40F0D1C7-9B1D-4D15-A765-0B33DB7C2B56}" type="presParOf" srcId="{4F525F51-C59E-482A-9BDE-0A5CA3B8D399}" destId="{5E3F85FC-9AFF-4305-80FF-75E6FA072554}" srcOrd="4" destOrd="0" presId="urn:microsoft.com/office/officeart/2005/8/layout/radial6"/>
    <dgm:cxn modelId="{E87040F4-BA26-4701-9975-2D8239940A09}" type="presParOf" srcId="{4F525F51-C59E-482A-9BDE-0A5CA3B8D399}" destId="{22FBEAF4-B0FA-454B-BA54-E22C91201F8B}" srcOrd="5" destOrd="0" presId="urn:microsoft.com/office/officeart/2005/8/layout/radial6"/>
    <dgm:cxn modelId="{7B27994D-6500-4B67-B725-D969A229C3FB}" type="presParOf" srcId="{4F525F51-C59E-482A-9BDE-0A5CA3B8D399}" destId="{41DC100F-CB07-4248-A70C-649070190CD2}" srcOrd="6" destOrd="0" presId="urn:microsoft.com/office/officeart/2005/8/layout/radial6"/>
    <dgm:cxn modelId="{F1CC3B46-75CE-4E55-9C93-B67490A86372}" type="presParOf" srcId="{4F525F51-C59E-482A-9BDE-0A5CA3B8D399}" destId="{10CC6AAB-753C-4707-BF22-1609736EB630}" srcOrd="7" destOrd="0" presId="urn:microsoft.com/office/officeart/2005/8/layout/radial6"/>
    <dgm:cxn modelId="{D3A266E9-EBDC-4C60-9D4A-0799E8D8065E}" type="presParOf" srcId="{4F525F51-C59E-482A-9BDE-0A5CA3B8D399}" destId="{52F7D214-B379-4873-B758-C8F205DE1C2C}" srcOrd="8" destOrd="0" presId="urn:microsoft.com/office/officeart/2005/8/layout/radial6"/>
    <dgm:cxn modelId="{B4746616-1ED5-4C35-B840-DF9BA18EB751}" type="presParOf" srcId="{4F525F51-C59E-482A-9BDE-0A5CA3B8D399}" destId="{1E5644C6-C284-4711-8FD1-27200C136B4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644C6-C284-4711-8FD1-27200C136B46}">
      <dsp:nvSpPr>
        <dsp:cNvPr id="0" name=""/>
        <dsp:cNvSpPr/>
      </dsp:nvSpPr>
      <dsp:spPr>
        <a:xfrm>
          <a:off x="2788390" y="817597"/>
          <a:ext cx="5450452" cy="545045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DC100F-CB07-4248-A70C-649070190CD2}">
      <dsp:nvSpPr>
        <dsp:cNvPr id="0" name=""/>
        <dsp:cNvSpPr/>
      </dsp:nvSpPr>
      <dsp:spPr>
        <a:xfrm>
          <a:off x="2788390" y="817597"/>
          <a:ext cx="5450452" cy="545045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EE721-8B8C-4D51-9CB9-75D6586E3092}">
      <dsp:nvSpPr>
        <dsp:cNvPr id="0" name=""/>
        <dsp:cNvSpPr/>
      </dsp:nvSpPr>
      <dsp:spPr>
        <a:xfrm>
          <a:off x="2788390" y="817597"/>
          <a:ext cx="5450452" cy="545045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F705B-757D-47B8-8BA2-0A7DC169D440}">
      <dsp:nvSpPr>
        <dsp:cNvPr id="0" name=""/>
        <dsp:cNvSpPr/>
      </dsp:nvSpPr>
      <dsp:spPr>
        <a:xfrm>
          <a:off x="4546557" y="2713490"/>
          <a:ext cx="1934119" cy="1658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CLR Type</a:t>
          </a:r>
          <a:endParaRPr lang="en-US" sz="3200" kern="1200" dirty="0"/>
        </a:p>
      </dsp:txBody>
      <dsp:txXfrm>
        <a:off x="4829802" y="2956396"/>
        <a:ext cx="1367629" cy="1172853"/>
      </dsp:txXfrm>
    </dsp:sp>
    <dsp:sp modelId="{9B6F1BA9-52AB-43CB-864E-BEF400FECEB2}">
      <dsp:nvSpPr>
        <dsp:cNvPr id="0" name=""/>
        <dsp:cNvSpPr/>
      </dsp:nvSpPr>
      <dsp:spPr>
        <a:xfrm>
          <a:off x="4164693" y="2999"/>
          <a:ext cx="2697847" cy="1755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TypeScript Interface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TypeScript Controller</a:t>
          </a:r>
          <a:endParaRPr lang="en-US" sz="1600" kern="1200" dirty="0"/>
        </a:p>
      </dsp:txBody>
      <dsp:txXfrm>
        <a:off x="4559784" y="260101"/>
        <a:ext cx="1907665" cy="1241395"/>
      </dsp:txXfrm>
    </dsp:sp>
    <dsp:sp modelId="{5E3F85FC-9AFF-4305-80FF-75E6FA072554}">
      <dsp:nvSpPr>
        <dsp:cNvPr id="0" name=""/>
        <dsp:cNvSpPr/>
      </dsp:nvSpPr>
      <dsp:spPr>
        <a:xfrm>
          <a:off x="6515754" y="3996036"/>
          <a:ext cx="2606486" cy="1755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API</a:t>
          </a:r>
          <a:endParaRPr lang="en-US" sz="2400" kern="1200" dirty="0"/>
        </a:p>
      </dsp:txBody>
      <dsp:txXfrm>
        <a:off x="6897465" y="4253138"/>
        <a:ext cx="1843064" cy="1241395"/>
      </dsp:txXfrm>
    </dsp:sp>
    <dsp:sp modelId="{10CC6AAB-753C-4707-BF22-1609736EB630}">
      <dsp:nvSpPr>
        <dsp:cNvPr id="0" name=""/>
        <dsp:cNvSpPr/>
      </dsp:nvSpPr>
      <dsp:spPr>
        <a:xfrm>
          <a:off x="1876437" y="3996036"/>
          <a:ext cx="2663595" cy="1755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HtmlHelper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Template</a:t>
          </a:r>
          <a:endParaRPr lang="en-US" sz="1600" kern="1200" dirty="0"/>
        </a:p>
      </dsp:txBody>
      <dsp:txXfrm>
        <a:off x="2266511" y="4253138"/>
        <a:ext cx="1883447" cy="1241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D52D-2D38-40A7-A3F1-F24F37355512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32E4-47B0-488B-B713-CAB81B8A0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vastly</a:t>
            </a:r>
            <a:r>
              <a:rPr lang="en-US" baseline="0" dirty="0" smtClean="0"/>
              <a:t> amplifies your JavaScript productivity and prepares you for ECMASCRIPT 6</a:t>
            </a:r>
          </a:p>
          <a:p>
            <a:r>
              <a:rPr lang="en-US" baseline="0" dirty="0" smtClean="0"/>
              <a:t>You get to find out if your JS is correct when you WRITE it, not when you RUN it</a:t>
            </a:r>
          </a:p>
          <a:p>
            <a:r>
              <a:rPr lang="en-US" baseline="0" dirty="0" smtClean="0"/>
              <a:t>You get really good IntelliSense</a:t>
            </a:r>
          </a:p>
          <a:p>
            <a:r>
              <a:rPr lang="en-US" baseline="0" dirty="0" smtClean="0"/>
              <a:t>The syntax is non-ambiguous and not too far from JavaScript, while removing a lot of noisy boilerplate</a:t>
            </a:r>
          </a:p>
          <a:p>
            <a:r>
              <a:rPr lang="en-US" baseline="0" dirty="0" smtClean="0"/>
              <a:t>Code output by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compiler is easy to read and doesn’t look a lot different from the .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file. You can step through it in the debugger and not get lost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TypeLite</a:t>
            </a:r>
            <a:r>
              <a:rPr lang="en-US" baseline="0" dirty="0" smtClean="0"/>
              <a:t> to leverage your C# classes and skip the transposition and redundant maintenance issues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Full-Circle Type Safety with TypeScript and Razor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Aidan </a:t>
            </a:r>
            <a:r>
              <a:rPr lang="en-US" dirty="0" smtClean="0"/>
              <a:t>Ryan</a:t>
            </a:r>
          </a:p>
          <a:p>
            <a:r>
              <a:rPr lang="en-US" dirty="0" smtClean="0"/>
              <a:t>Solutions Architect</a:t>
            </a:r>
          </a:p>
          <a:p>
            <a:r>
              <a:rPr lang="en-US" dirty="0" smtClean="0"/>
              <a:t>AidanR@magenic.com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ajryan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51217041"/>
              </p:ext>
            </p:extLst>
          </p:nvPr>
        </p:nvGraphicFramePr>
        <p:xfrm>
          <a:off x="0" y="232913"/>
          <a:ext cx="10998679" cy="662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42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Point-Of-Truth CLR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Code-generate TypeScript interfaces from models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TypeLITE</a:t>
            </a:r>
            <a:endParaRPr lang="en-US" dirty="0" smtClean="0"/>
          </a:p>
          <a:p>
            <a:r>
              <a:rPr lang="en-US" dirty="0" smtClean="0"/>
              <a:t>Modify .</a:t>
            </a:r>
            <a:r>
              <a:rPr lang="en-US" dirty="0" err="1" smtClean="0"/>
              <a:t>tt</a:t>
            </a:r>
            <a:r>
              <a:rPr lang="en-US" dirty="0" smtClean="0"/>
              <a:t> file to pull in model classes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CLR changes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Transform Templates</a:t>
            </a:r>
          </a:p>
          <a:p>
            <a:pPr lvl="1"/>
            <a:r>
              <a:rPr lang="en-US" dirty="0"/>
              <a:t>TS </a:t>
            </a:r>
            <a:r>
              <a:rPr lang="en-US" dirty="0" smtClean="0"/>
              <a:t>changes</a:t>
            </a:r>
          </a:p>
          <a:p>
            <a:r>
              <a:rPr lang="en-US" sz="2800" dirty="0" smtClean="0"/>
              <a:t>Profit!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HtmlHelpers</a:t>
            </a:r>
            <a:r>
              <a:rPr lang="en-US" dirty="0" smtClean="0"/>
              <a:t> for client-side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model point-of-truth</a:t>
            </a:r>
          </a:p>
          <a:p>
            <a:r>
              <a:rPr lang="en-US" dirty="0" smtClean="0"/>
              <a:t>Still client-rendered /DATA/ but server-rendered /TEMPLATE:</a:t>
            </a:r>
          </a:p>
          <a:p>
            <a:pPr lvl="1"/>
            <a:r>
              <a:rPr lang="en-US" dirty="0" smtClean="0"/>
              <a:t>Use the type info where you have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toward HTML5 Smart Clients</a:t>
            </a:r>
          </a:p>
          <a:p>
            <a:r>
              <a:rPr lang="en-US" dirty="0" smtClean="0"/>
              <a:t>Fear of JavaScript</a:t>
            </a:r>
          </a:p>
          <a:p>
            <a:r>
              <a:rPr lang="en-US" dirty="0" smtClean="0"/>
              <a:t>Comfort in TypeScript</a:t>
            </a:r>
          </a:p>
          <a:p>
            <a:r>
              <a:rPr lang="en-US" dirty="0" smtClean="0"/>
              <a:t>Leveraging TypeScript</a:t>
            </a:r>
          </a:p>
          <a:p>
            <a:pPr lvl="1"/>
            <a:r>
              <a:rPr lang="en-US" dirty="0" smtClean="0"/>
              <a:t>Existing codebase</a:t>
            </a:r>
          </a:p>
          <a:p>
            <a:pPr lvl="1"/>
            <a:r>
              <a:rPr lang="en-US" dirty="0" smtClean="0"/>
              <a:t>Single point-of-truth CLR models</a:t>
            </a:r>
          </a:p>
          <a:p>
            <a:pPr lvl="1"/>
            <a:r>
              <a:rPr lang="en-US" dirty="0" err="1" smtClean="0"/>
              <a:t>HtmlHelper</a:t>
            </a:r>
            <a:r>
              <a:rPr lang="en-US" dirty="0" smtClean="0"/>
              <a:t> 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 algn="r">
              <a:buNone/>
            </a:pPr>
            <a:r>
              <a:rPr lang="en-US" dirty="0" smtClean="0"/>
              <a:t>https://github.com/ajryan/Fridge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come from?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14145" y="5023104"/>
            <a:ext cx="8400287" cy="98755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Services /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66660" y="2932176"/>
            <a:ext cx="1593405" cy="9875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Code-Behind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66660" y="1944624"/>
            <a:ext cx="1593405" cy="98755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Static DOM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0740" y="1931988"/>
            <a:ext cx="1172781" cy="98755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Static DOM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30739" y="3218688"/>
            <a:ext cx="2569938" cy="9875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Controller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27897" y="1931988"/>
            <a:ext cx="1172781" cy="98755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Static DOM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217000" y="3218688"/>
            <a:ext cx="1951384" cy="9875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Controller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17001" y="1908048"/>
            <a:ext cx="3097431" cy="98755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Static/Dynamic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DOM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 bwMode="auto">
          <a:xfrm flipH="1">
            <a:off x="2763362" y="3919728"/>
            <a:ext cx="1" cy="1103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2"/>
          </p:cNvCxnSpPr>
          <p:nvPr/>
        </p:nvCxnSpPr>
        <p:spPr bwMode="auto">
          <a:xfrm flipH="1">
            <a:off x="4717130" y="2919540"/>
            <a:ext cx="1" cy="299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2"/>
          </p:cNvCxnSpPr>
          <p:nvPr/>
        </p:nvCxnSpPr>
        <p:spPr bwMode="auto">
          <a:xfrm flipH="1">
            <a:off x="6102351" y="2919540"/>
            <a:ext cx="11937" cy="299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8" idx="2"/>
          </p:cNvCxnSpPr>
          <p:nvPr/>
        </p:nvCxnSpPr>
        <p:spPr bwMode="auto">
          <a:xfrm flipH="1">
            <a:off x="5409740" y="4206240"/>
            <a:ext cx="5969" cy="804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827264" y="2932176"/>
            <a:ext cx="12192" cy="286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9786938" y="2932176"/>
            <a:ext cx="0" cy="2078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0" idx="2"/>
          </p:cNvCxnSpPr>
          <p:nvPr/>
        </p:nvCxnSpPr>
        <p:spPr bwMode="auto">
          <a:xfrm>
            <a:off x="8192692" y="4206240"/>
            <a:ext cx="332" cy="8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6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14144" y="5624362"/>
            <a:ext cx="8522208" cy="98755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Services /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14144" y="1796518"/>
            <a:ext cx="8522208" cy="284029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Master Layout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65084" y="3296847"/>
            <a:ext cx="3992167" cy="543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Controller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9545" y="2139725"/>
            <a:ext cx="2569938" cy="543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Model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247084" y="3296848"/>
            <a:ext cx="3278901" cy="5435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View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(Dynamic DOM)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914145" y="4790048"/>
            <a:ext cx="3611841" cy="6315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Renderer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6891648" y="2683238"/>
            <a:ext cx="11875" cy="613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074722" y="2683238"/>
            <a:ext cx="0" cy="613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8" idx="0"/>
          </p:cNvCxnSpPr>
          <p:nvPr/>
        </p:nvCxnSpPr>
        <p:spPr bwMode="auto">
          <a:xfrm flipH="1" flipV="1">
            <a:off x="3720065" y="3840360"/>
            <a:ext cx="1" cy="949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28" idx="2"/>
          </p:cNvCxnSpPr>
          <p:nvPr/>
        </p:nvCxnSpPr>
        <p:spPr bwMode="auto">
          <a:xfrm flipV="1">
            <a:off x="3720065" y="5421580"/>
            <a:ext cx="1" cy="2027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8361166" y="4493678"/>
            <a:ext cx="14896" cy="1130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 bwMode="auto">
          <a:xfrm>
            <a:off x="6365084" y="4054173"/>
            <a:ext cx="3992167" cy="43950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+mj-lt"/>
              </a:rPr>
              <a:t>Services</a:t>
            </a:r>
          </a:p>
        </p:txBody>
      </p:sp>
      <p:cxnSp>
        <p:nvCxnSpPr>
          <p:cNvPr id="47" name="Straight Arrow Connector 46"/>
          <p:cNvCxnSpPr>
            <a:stCxn id="40" idx="0"/>
            <a:endCxn id="8" idx="2"/>
          </p:cNvCxnSpPr>
          <p:nvPr/>
        </p:nvCxnSpPr>
        <p:spPr bwMode="auto">
          <a:xfrm flipV="1">
            <a:off x="8361167" y="3840359"/>
            <a:ext cx="0" cy="213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>
          <a:xfrm>
            <a:off x="1261872" y="37465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HTML5 Smart Client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81953" y="1343276"/>
            <a:ext cx="6517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8" grpId="0" animBg="1"/>
      <p:bldP spid="20" grpId="0" animBg="1"/>
      <p:bldP spid="28" grpId="0" animBg="1"/>
      <p:bldP spid="40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Leaving the comforts of C</a:t>
            </a:r>
            <a:r>
              <a:rPr lang="en-US" dirty="0" smtClean="0"/>
              <a:t># - strange semantics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safety – surprises at runtime</a:t>
            </a:r>
            <a:endParaRPr lang="en-US" dirty="0" smtClean="0"/>
          </a:p>
          <a:p>
            <a:r>
              <a:rPr lang="en-US" dirty="0" smtClean="0"/>
              <a:t>Tooling </a:t>
            </a:r>
            <a:r>
              <a:rPr lang="en-US" dirty="0" smtClean="0"/>
              <a:t>productivity loss – poor IntelliSense, no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smtClean="0"/>
              <a:t>analysis shortcomings – syntax-oriented</a:t>
            </a:r>
            <a:endParaRPr lang="en-US" dirty="0" smtClean="0"/>
          </a:p>
          <a:p>
            <a:r>
              <a:rPr lang="en-US" dirty="0" smtClean="0"/>
              <a:t>Compile-time error </a:t>
            </a:r>
            <a:r>
              <a:rPr lang="en-US" dirty="0" smtClean="0"/>
              <a:t>checking – localized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 in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Type-safe, statically-verified </a:t>
            </a:r>
            <a:r>
              <a:rPr lang="en-US" dirty="0" smtClean="0"/>
              <a:t>JavaScript target</a:t>
            </a:r>
            <a:endParaRPr lang="en-US" dirty="0" smtClean="0"/>
          </a:p>
          <a:p>
            <a:r>
              <a:rPr lang="en-US" dirty="0" smtClean="0"/>
              <a:t>IntelliSense</a:t>
            </a:r>
            <a:r>
              <a:rPr lang="en-US" dirty="0" smtClean="0"/>
              <a:t>, </a:t>
            </a:r>
            <a:r>
              <a:rPr lang="en-US" dirty="0" err="1" smtClean="0"/>
              <a:t>refactorings</a:t>
            </a:r>
            <a:r>
              <a:rPr lang="en-US" dirty="0" smtClean="0"/>
              <a:t>, tooling. (</a:t>
            </a:r>
            <a:r>
              <a:rPr lang="en-US" dirty="0" err="1" smtClean="0"/>
              <a:t>ReSharper</a:t>
            </a:r>
            <a:r>
              <a:rPr lang="en-US" dirty="0" smtClean="0"/>
              <a:t> 8.2)</a:t>
            </a:r>
            <a:endParaRPr lang="en-US" dirty="0" smtClean="0"/>
          </a:p>
          <a:p>
            <a:r>
              <a:rPr lang="en-US" dirty="0" smtClean="0"/>
              <a:t>Sane, familiar C#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Source maps</a:t>
            </a:r>
          </a:p>
          <a:p>
            <a:r>
              <a:rPr lang="en-US" dirty="0" smtClean="0"/>
              <a:t>Readable</a:t>
            </a:r>
            <a:r>
              <a:rPr lang="en-US" dirty="0" smtClean="0"/>
              <a:t>, </a:t>
            </a:r>
            <a:r>
              <a:rPr lang="en-US" dirty="0" err="1" smtClean="0"/>
              <a:t>debuggable</a:t>
            </a:r>
            <a:r>
              <a:rPr lang="en-US" dirty="0" smtClean="0"/>
              <a:t> compiler output</a:t>
            </a:r>
          </a:p>
          <a:p>
            <a:r>
              <a:rPr lang="en-US" dirty="0" smtClean="0"/>
              <a:t>Leverage your C#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(Quick TypeScript Intro)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</a:p>
          <a:p>
            <a:r>
              <a:rPr lang="en-US" dirty="0" smtClean="0"/>
              <a:t>Module, Class syntax</a:t>
            </a:r>
          </a:p>
          <a:p>
            <a:r>
              <a:rPr lang="en-US" dirty="0" smtClean="0"/>
              <a:t>Function syntax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Casting</a:t>
            </a:r>
          </a:p>
          <a:p>
            <a:r>
              <a:rPr lang="en-US" dirty="0" err="1" smtClean="0"/>
              <a:t>DefinitelyTyped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codebase: Definitions for library dependencies</a:t>
            </a:r>
          </a:p>
          <a:p>
            <a:r>
              <a:rPr lang="en-US" dirty="0" smtClean="0"/>
              <a:t>Single point-of-truth CLR models</a:t>
            </a:r>
            <a:r>
              <a:rPr lang="en-US" dirty="0" smtClean="0"/>
              <a:t>: code-gen TypeScript interfaces</a:t>
            </a:r>
            <a:endParaRPr lang="en-US" dirty="0" smtClean="0"/>
          </a:p>
          <a:p>
            <a:r>
              <a:rPr lang="en-US" dirty="0" smtClean="0"/>
              <a:t>HTML Helpers: emit [Angular | Knockout | Backbone] templates against CLR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and remove a single .</a:t>
            </a:r>
            <a:r>
              <a:rPr lang="en-US" dirty="0" err="1" smtClean="0"/>
              <a:t>ts</a:t>
            </a:r>
            <a:r>
              <a:rPr lang="en-US" dirty="0" smtClean="0"/>
              <a:t> file to ensure TypeScript props / targets</a:t>
            </a:r>
          </a:p>
          <a:p>
            <a:r>
              <a:rPr lang="en-US" dirty="0" smtClean="0"/>
              <a:t>Rename to .</a:t>
            </a:r>
            <a:r>
              <a:rPr lang="en-US" dirty="0" err="1" smtClean="0"/>
              <a:t>ts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csproj</a:t>
            </a:r>
            <a:endParaRPr lang="en-US" dirty="0" smtClean="0"/>
          </a:p>
          <a:p>
            <a:pPr lvl="1"/>
            <a:r>
              <a:rPr lang="en-US" dirty="0" smtClean="0"/>
              <a:t>Ensure TypeScript props / targets imported</a:t>
            </a:r>
          </a:p>
          <a:p>
            <a:pPr lvl="1"/>
            <a:r>
              <a:rPr lang="en-US" dirty="0" smtClean="0"/>
              <a:t>Change renamed files to &lt;</a:t>
            </a:r>
            <a:r>
              <a:rPr lang="en-US" dirty="0" err="1" smtClean="0"/>
              <a:t>TypeScriptCompile</a:t>
            </a:r>
            <a:endParaRPr lang="en-US" dirty="0" smtClean="0"/>
          </a:p>
          <a:p>
            <a:r>
              <a:rPr lang="en-US" dirty="0" smtClean="0"/>
              <a:t>Reload </a:t>
            </a:r>
            <a:r>
              <a:rPr lang="en-US" dirty="0" err="1" smtClean="0"/>
              <a:t>csproj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35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1368</TotalTime>
  <Words>425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Full-Circle Type Safety with TypeScript and Razor</vt:lpstr>
      <vt:lpstr>Agenda</vt:lpstr>
      <vt:lpstr>Where did we come from?</vt:lpstr>
      <vt:lpstr>Single Page Application</vt:lpstr>
      <vt:lpstr>Fear of JavaScript</vt:lpstr>
      <vt:lpstr>Comfort in TypeScript</vt:lpstr>
      <vt:lpstr>(Quick TypeScript Intro)</vt:lpstr>
      <vt:lpstr>Leveraging TypeScript</vt:lpstr>
      <vt:lpstr>Existing Codebase</vt:lpstr>
      <vt:lpstr>PowerPoint Presentation</vt:lpstr>
      <vt:lpstr>Single Point-Of-Truth CLR Models</vt:lpstr>
      <vt:lpstr>HtmlHelpers for client-side templates</vt:lpstr>
    </vt:vector>
  </TitlesOfParts>
  <Company>Magenic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Full-Circle Type Safety with TypeScript and Razor</dc:title>
  <dc:creator>Aidan Ryan</dc:creator>
  <cp:lastModifiedBy>Aidan Ryan</cp:lastModifiedBy>
  <cp:revision>39</cp:revision>
  <dcterms:created xsi:type="dcterms:W3CDTF">2014-03-10T04:28:09Z</dcterms:created>
  <dcterms:modified xsi:type="dcterms:W3CDTF">2014-03-19T05:25:31Z</dcterms:modified>
</cp:coreProperties>
</file>