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D894-2DE0-BB38-A1BD-44FED5AB4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A630D-D5B6-B630-F23F-C400FBDE6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F1F85-A520-665A-0E37-57689F90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5D9B7-DD7E-C973-4AB5-A7EEFECD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CB8BA-A3C7-DE37-CB6D-41C0B64C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9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F06E-5EBB-96B0-AE29-74AAC88C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FE2A1-130D-961D-B784-134CD860A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7301E-1BBC-9DDF-F379-68703D9C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381F0-81B7-9D34-82EF-29EF72F5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85B9E-2980-ACCF-2F9A-40A627F0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9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A7CCF2-FF5A-7C09-9315-5B2A8B14E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628AF-3B26-F12A-698B-98E2FEEA2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CBA13-3348-4365-73D6-3F8CD3EE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A50F6-4AF7-654F-B70D-F6E1A587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540B7-EC11-AB9A-D8EF-EDA26AB6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1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85D6-510C-D415-78CE-4A40EAA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5B91-8B30-95FF-8637-8B1F02714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5CF8C-FBEC-9CFD-61D1-049EC3357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12E68-EC20-B9CD-A286-94CB6F922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53D34-D712-86D4-26D4-C71C44CF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7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28AA-2E56-3942-7AD5-6F663554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76FAD-5F7D-DC14-BCB5-18EF97F03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00E57-1443-C140-122A-ADFDE67F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01518-10F1-C8B9-9C13-529CC434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D5109-9D1D-C092-1AEE-620232A5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4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6734-30C3-ADA1-AA86-0A1868E7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23BD5-C904-C7D9-281F-6EEAEB19B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58E2F-73FD-077D-C329-CBBF97334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F6B49-E86E-77DA-3E01-884E5306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DAA44-D35E-E8F1-FB76-BBC2F261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6D9D8-8084-232A-4040-97D6EACE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4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FBFA-1F31-C0DD-BD7E-925439C2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7AB2D-802F-D6D6-83F3-DAE18178F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247DE-59CE-B630-410D-54E3DCB72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73065-889B-E741-009F-1252712A4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9209F9-F2D2-FE7B-F1A8-F796356B4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638B4-E539-C973-F737-12E6540F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42980-BE95-95C9-ECA7-7E5EBA09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922B1-A98D-F7AD-6873-A22F1DC8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2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B332-C1C6-F53F-5DC2-FF0580F4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9B23B-6F90-9BED-9864-38B60232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523A4-EB2A-3993-65DA-8C3177B9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D3558-34BE-7213-3A3D-3FD03FF4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8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A67A4A-3F38-D52D-54EC-53B19883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6FF8F-F787-C198-26BE-2C26065D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C7762-A0FD-1361-0706-F3689EB9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5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AFC5-E5A3-E511-8611-44D6AAD0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F6D4-B0BC-4994-6E3F-94AA7BECF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585C1-CE0D-6B64-12BA-FCDA9C07B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2111D-1E10-34EC-DC28-64F0AA18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22202-D03C-F0A8-A34E-841CCD0B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C775B-9AF8-BACA-C752-4162372E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1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D814-28CA-9DEF-C860-C81AD1E8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25703-B852-2521-22D0-042D9F0E0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680EF-EDC1-ADAC-E764-FE3811FDD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FCBA2-C67C-F932-F023-6C1F50EE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7418-8D9C-4E85-9743-E66306926B0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B8400-D100-7B97-8EB1-993F4000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C961F-3978-9885-CED2-57C50B67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4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80299-4A2D-DE07-95EE-62838D1C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1F96C-7AC7-E1D3-8FBC-F23D492CE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6322-EDA7-97EE-B836-E50DCB5A4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C47418-8D9C-4E85-9743-E66306926B0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1CD85-B028-7CB7-0458-6B857A9E6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01A94-56E5-F782-5294-B1B26B8B1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2E3BFD-4F21-4C40-BBDB-B4865B24E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FD8E815A-DCCB-DE5E-AB3B-7EF2CBB3E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8" b="621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1FE6AD-1802-76E4-5308-F66B680BC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6160"/>
          </a:xfrm>
        </p:spPr>
        <p:txBody>
          <a:bodyPr>
            <a:normAutofit/>
          </a:bodyPr>
          <a:lstStyle/>
          <a:p>
            <a:pPr algn="l"/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Verdana" panose="020B0604030504040204" pitchFamily="34" charset="0"/>
                <a:ea typeface="Verdana" panose="020B0604030504040204" pitchFamily="34" charset="0"/>
              </a:rPr>
              <a:t>SE265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825E7-E457-9DFA-D58C-B4D6A5E1D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By AJ Saporito and Tristen Jussaume</a:t>
            </a:r>
          </a:p>
        </p:txBody>
      </p:sp>
    </p:spTree>
    <p:extLst>
      <p:ext uri="{BB962C8B-B14F-4D97-AF65-F5344CB8AC3E}">
        <p14:creationId xmlns:p14="http://schemas.microsoft.com/office/powerpoint/2010/main" val="2799399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6E711BCA-329E-29F2-1076-E5F210F7D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26A27-F995-3EDF-4E05-AA257FF0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6B24E-AC3E-E9D6-9FCD-E75B8060B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Users on this site can post or request to work on jobs related to software development.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a user is satisfied with their job and the results, they can leave a review towards whoever worked on it.</a:t>
            </a:r>
          </a:p>
          <a:p>
            <a:endParaRPr lang="en-US" dirty="0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F2C4E682-8635-D7C2-F208-D7751EB74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233672"/>
            <a:ext cx="2597785" cy="20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0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80D22DF9-AA59-FA18-E62E-85E28F4CB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A70BBC-5709-61C4-1B8D-47607551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 Members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7F03D-2F48-5B84-3171-85DA037DB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AJ Saporito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Technical design</a:t>
            </a: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Navbar/footer</a:t>
            </a: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Login/signup</a:t>
            </a: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Edit user settings</a:t>
            </a: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Delete profile</a:t>
            </a: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Adding reviews</a:t>
            </a: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Adding jobs</a:t>
            </a: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Searching for users/jobs</a:t>
            </a:r>
          </a:p>
          <a:p>
            <a:endParaRPr lang="en-US" sz="2400" b="0" dirty="0">
              <a:solidFill>
                <a:srgbClr val="CCCCCC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E4668C-5A71-F38F-141E-F6D946F41DD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Tristen Jussaume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600" b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Dashboard</a:t>
            </a:r>
            <a:endParaRPr lang="en-US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Database relationships</a:t>
            </a:r>
          </a:p>
          <a:p>
            <a:r>
              <a:rPr lang="en-US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Requesting jobs</a:t>
            </a:r>
          </a:p>
          <a:p>
            <a:r>
              <a:rPr lang="en-US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Accepting job requests</a:t>
            </a:r>
          </a:p>
          <a:p>
            <a:r>
              <a:rPr lang="en-US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Calculating/storing reviews</a:t>
            </a:r>
          </a:p>
          <a:p>
            <a:r>
              <a:rPr lang="en-US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Moving job to in progress</a:t>
            </a:r>
          </a:p>
          <a:p>
            <a:r>
              <a:rPr lang="en-US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Moving job to complete</a:t>
            </a:r>
          </a:p>
          <a:p>
            <a:r>
              <a:rPr lang="en-US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job/public profile view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17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96698976-AE2F-980D-6666-E145A4B09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CBF72E-16E8-5C0D-C82C-8C4D26BE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F92F6-6216-2ECD-1363-39A1675FB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 weeks</a:t>
            </a:r>
          </a:p>
        </p:txBody>
      </p:sp>
    </p:spTree>
    <p:extLst>
      <p:ext uri="{BB962C8B-B14F-4D97-AF65-F5344CB8AC3E}">
        <p14:creationId xmlns:p14="http://schemas.microsoft.com/office/powerpoint/2010/main" val="384011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70544C7F-B440-9004-705F-6C515EB8C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91C929-AAAA-6C51-1BF2-F5367D91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Database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985A0-D945-0E13-7FC4-EA662306C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 tables in a MySQL database</a:t>
            </a:r>
          </a:p>
        </p:txBody>
      </p:sp>
      <p:pic>
        <p:nvPicPr>
          <p:cNvPr id="8194" name="Picture 2" descr="MySQL logo and symbol, meaning, history, PNG">
            <a:extLst>
              <a:ext uri="{FF2B5EF4-FFF2-40B4-BE49-F238E27FC236}">
                <a16:creationId xmlns:a16="http://schemas.microsoft.com/office/drawing/2014/main" id="{DAEB60CB-0C16-1B16-1320-7EB854B58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828" y="3853183"/>
            <a:ext cx="3716972" cy="232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31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2AF59E79-D860-40D0-612A-A4547F34A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31F591-A950-C725-8976-A33DC792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Obstacles Overcame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935B6-BA34-4EFC-E85B-ABBBDBD1E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First long-term collaboration project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XHR requests/AJAX</a:t>
            </a: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Overcoming Obstacles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65E51F89-0566-24C5-0BC2-4B0681B64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004" y="1759268"/>
            <a:ext cx="5098732" cy="509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95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199710E5-C55E-EBF6-1240-F99E747F2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144B88-BF96-0F06-2D32-2CC58050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Technical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CFA27-8CF5-C835-F365-27355AF78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Procedural PHP in a Model-View-Controller architecture.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Requests are processed by checking the URI against an array of routes.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Backend resources and client-side assets are dynamically rendered to the index file.</a:t>
            </a:r>
          </a:p>
        </p:txBody>
      </p:sp>
      <p:pic>
        <p:nvPicPr>
          <p:cNvPr id="1036" name="Picture 12" descr="PHP Typed Properties - Entropy Wins">
            <a:extLst>
              <a:ext uri="{FF2B5EF4-FFF2-40B4-BE49-F238E27FC236}">
                <a16:creationId xmlns:a16="http://schemas.microsoft.com/office/drawing/2014/main" id="{F71345BE-2D5A-6843-E3CE-9523AF541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963" y="4561238"/>
            <a:ext cx="2564837" cy="175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90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B4EF83FA-EB90-7F06-45BA-1BA1AF994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422E72-35EC-52EC-4F27-9DB5C137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77908-7A05-3A9D-1DB0-E7202E24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97420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Cool dark backgrounds wallpaper black texture - Black Texture PPT Background">
            <a:extLst>
              <a:ext uri="{FF2B5EF4-FFF2-40B4-BE49-F238E27FC236}">
                <a16:creationId xmlns:a16="http://schemas.microsoft.com/office/drawing/2014/main" id="{51E1275F-9F99-4BFE-123C-21AA5651F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DA0577-1995-5655-1CA2-5433944D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Live Demo…</a:t>
            </a:r>
          </a:p>
        </p:txBody>
      </p:sp>
      <p:pic>
        <p:nvPicPr>
          <p:cNvPr id="2052" name="Picture 4" descr="Laptop Coding PNGs for Free Download">
            <a:extLst>
              <a:ext uri="{FF2B5EF4-FFF2-40B4-BE49-F238E27FC236}">
                <a16:creationId xmlns:a16="http://schemas.microsoft.com/office/drawing/2014/main" id="{768B8E41-4DA3-7383-A1BE-40390288F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640" y="1696641"/>
            <a:ext cx="4609306" cy="46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erver-Side scripting with XAMPP - Club TechKnowHow!">
            <a:extLst>
              <a:ext uri="{FF2B5EF4-FFF2-40B4-BE49-F238E27FC236}">
                <a16:creationId xmlns:a16="http://schemas.microsoft.com/office/drawing/2014/main" id="{095D323B-E598-BB44-4729-CD9BBD546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611" y="2352040"/>
            <a:ext cx="2800749" cy="18440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02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167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Verdana</vt:lpstr>
      <vt:lpstr>Office Theme</vt:lpstr>
      <vt:lpstr>SE265 Capstone</vt:lpstr>
      <vt:lpstr>Project Overview</vt:lpstr>
      <vt:lpstr>Team Members Contributions</vt:lpstr>
      <vt:lpstr>Timeline</vt:lpstr>
      <vt:lpstr>Database Organization</vt:lpstr>
      <vt:lpstr>Obstacles Overcame</vt:lpstr>
      <vt:lpstr>Technical Design</vt:lpstr>
      <vt:lpstr>Summary</vt:lpstr>
      <vt:lpstr>Live Demo…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 Saporito</dc:creator>
  <cp:lastModifiedBy>AJ Saporito</cp:lastModifiedBy>
  <cp:revision>3</cp:revision>
  <dcterms:created xsi:type="dcterms:W3CDTF">2024-09-09T13:05:17Z</dcterms:created>
  <dcterms:modified xsi:type="dcterms:W3CDTF">2024-09-18T21:37:54Z</dcterms:modified>
</cp:coreProperties>
</file>