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7" r:id="rId11"/>
    <p:sldId id="278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48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9EA24-A796-4559-85AB-1615B7AC8B8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68F3E-56F1-4B27-95DD-D2DA809B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23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93107-18F1-42C4-8794-5C6CF7CBFA6F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7057F-05F0-446F-A899-5C54981D6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48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7057F-05F0-446F-A899-5C54981D6F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73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7057F-05F0-446F-A899-5C54981D6F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50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7057F-05F0-446F-A899-5C54981D6F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59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7057F-05F0-446F-A899-5C54981D6F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76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7057F-05F0-446F-A899-5C54981D6F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4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7057F-05F0-446F-A899-5C54981D6F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71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7057F-05F0-446F-A899-5C54981D6F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62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7057F-05F0-446F-A899-5C54981D6F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63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7057F-05F0-446F-A899-5C54981D6F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19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7057F-05F0-446F-A899-5C54981D6F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9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7057F-05F0-446F-A899-5C54981D6F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6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7057F-05F0-446F-A899-5C54981D6F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30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7057F-05F0-446F-A899-5C54981D6F6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793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7057F-05F0-446F-A899-5C54981D6F6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38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7057F-05F0-446F-A899-5C54981D6F6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557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7057F-05F0-446F-A899-5C54981D6F6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79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7057F-05F0-446F-A899-5C54981D6F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49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7057F-05F0-446F-A899-5C54981D6F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27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7057F-05F0-446F-A899-5C54981D6F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48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7057F-05F0-446F-A899-5C54981D6F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17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7057F-05F0-446F-A899-5C54981D6F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22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7057F-05F0-446F-A899-5C54981D6F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49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7057F-05F0-446F-A899-5C54981D6F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3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EC78-F582-4BC6-9EFD-F3293AA7DFC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91A421-9A77-4F8A-A0FD-E83FAB928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EC78-F582-4BC6-9EFD-F3293AA7DFC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A421-9A77-4F8A-A0FD-E83FAB928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EC78-F582-4BC6-9EFD-F3293AA7DFC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A421-9A77-4F8A-A0FD-E83FAB928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EC78-F582-4BC6-9EFD-F3293AA7DFC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A421-9A77-4F8A-A0FD-E83FAB928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EC78-F582-4BC6-9EFD-F3293AA7DFC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91A421-9A77-4F8A-A0FD-E83FAB928D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EC78-F582-4BC6-9EFD-F3293AA7DFC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A421-9A77-4F8A-A0FD-E83FAB928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EC78-F582-4BC6-9EFD-F3293AA7DFC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A421-9A77-4F8A-A0FD-E83FAB928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EC78-F582-4BC6-9EFD-F3293AA7DFC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A421-9A77-4F8A-A0FD-E83FAB928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EC78-F582-4BC6-9EFD-F3293AA7DFC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A421-9A77-4F8A-A0FD-E83FAB928D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EC78-F582-4BC6-9EFD-F3293AA7DFC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A421-9A77-4F8A-A0FD-E83FAB928D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EC78-F582-4BC6-9EFD-F3293AA7DFC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91A421-9A77-4F8A-A0FD-E83FAB928D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CC8EC78-F582-4BC6-9EFD-F3293AA7DFC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691A421-9A77-4F8A-A0FD-E83FAB928D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Using Optimally Connected Pairs To Approximate TSP Solutions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Alexander J. Schmidbauer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13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are no OCP’s in WCU graph G, then:</a:t>
            </a:r>
          </a:p>
          <a:p>
            <a:r>
              <a:rPr lang="en-US" dirty="0"/>
              <a:t>min(g</a:t>
            </a:r>
            <a:r>
              <a:rPr lang="en-US" baseline="-25000" dirty="0"/>
              <a:t>1</a:t>
            </a:r>
            <a:r>
              <a:rPr lang="en-US" dirty="0"/>
              <a:t>) = g</a:t>
            </a:r>
            <a:r>
              <a:rPr lang="en-US" baseline="-25000" dirty="0"/>
              <a:t>2</a:t>
            </a:r>
            <a:r>
              <a:rPr lang="en-US" dirty="0"/>
              <a:t>	min(g</a:t>
            </a:r>
            <a:r>
              <a:rPr lang="en-US" baseline="-25000" dirty="0"/>
              <a:t>2</a:t>
            </a:r>
            <a:r>
              <a:rPr lang="en-US" dirty="0"/>
              <a:t>) = g</a:t>
            </a:r>
            <a:r>
              <a:rPr lang="en-US" baseline="-25000" dirty="0"/>
              <a:t>3</a:t>
            </a:r>
            <a:r>
              <a:rPr lang="en-US" dirty="0"/>
              <a:t>	…	min(g</a:t>
            </a:r>
            <a:r>
              <a:rPr lang="en-US" baseline="-25000" dirty="0"/>
              <a:t>n-1</a:t>
            </a:r>
            <a:r>
              <a:rPr lang="en-US" dirty="0"/>
              <a:t>) = </a:t>
            </a:r>
            <a:r>
              <a:rPr lang="en-US" dirty="0" err="1"/>
              <a:t>g</a:t>
            </a:r>
            <a:r>
              <a:rPr lang="en-US" baseline="-25000" dirty="0" err="1"/>
              <a:t>n</a:t>
            </a:r>
            <a:r>
              <a:rPr lang="en-US" dirty="0"/>
              <a:t>	min(</a:t>
            </a:r>
            <a:r>
              <a:rPr lang="en-US" dirty="0" err="1"/>
              <a:t>g</a:t>
            </a:r>
            <a:r>
              <a:rPr lang="en-US" baseline="-25000" dirty="0" err="1"/>
              <a:t>n</a:t>
            </a:r>
            <a:r>
              <a:rPr lang="en-US" dirty="0"/>
              <a:t>) = </a:t>
            </a:r>
            <a:r>
              <a:rPr lang="en-US" dirty="0" smtClean="0"/>
              <a:t>g</a:t>
            </a:r>
            <a:r>
              <a:rPr lang="en-US" baseline="-25000" dirty="0" smtClean="0"/>
              <a:t>m</a:t>
            </a:r>
          </a:p>
          <a:p>
            <a:endParaRPr lang="en-US" dirty="0"/>
          </a:p>
          <a:p>
            <a:r>
              <a:rPr lang="en-US" dirty="0"/>
              <a:t>However, if the aforementioned is true, then:</a:t>
            </a:r>
          </a:p>
          <a:p>
            <a:r>
              <a:rPr lang="en-US" dirty="0"/>
              <a:t>|(g</a:t>
            </a:r>
            <a:r>
              <a:rPr lang="en-US" baseline="-25000" dirty="0"/>
              <a:t>1</a:t>
            </a:r>
            <a:r>
              <a:rPr lang="en-US" dirty="0"/>
              <a:t>, g</a:t>
            </a:r>
            <a:r>
              <a:rPr lang="en-US" baseline="-25000" dirty="0"/>
              <a:t>2</a:t>
            </a:r>
            <a:r>
              <a:rPr lang="en-US" dirty="0"/>
              <a:t>)| &gt; |(g</a:t>
            </a:r>
            <a:r>
              <a:rPr lang="en-US" baseline="-25000" dirty="0"/>
              <a:t>2</a:t>
            </a:r>
            <a:r>
              <a:rPr lang="en-US" dirty="0"/>
              <a:t>, g</a:t>
            </a:r>
            <a:r>
              <a:rPr lang="en-US" baseline="-25000" dirty="0"/>
              <a:t>3</a:t>
            </a:r>
            <a:r>
              <a:rPr lang="en-US" dirty="0"/>
              <a:t>)| &gt; … &gt; |(g</a:t>
            </a:r>
            <a:r>
              <a:rPr lang="en-US" baseline="-25000" dirty="0"/>
              <a:t>n-1</a:t>
            </a:r>
            <a:r>
              <a:rPr lang="en-US" dirty="0"/>
              <a:t>, </a:t>
            </a:r>
            <a:r>
              <a:rPr lang="en-US" dirty="0" err="1"/>
              <a:t>g</a:t>
            </a:r>
            <a:r>
              <a:rPr lang="en-US" baseline="-25000" dirty="0" err="1"/>
              <a:t>n</a:t>
            </a:r>
            <a:r>
              <a:rPr lang="en-US" dirty="0"/>
              <a:t>)| &gt; |(</a:t>
            </a:r>
            <a:r>
              <a:rPr lang="en-US" dirty="0" err="1"/>
              <a:t>g</a:t>
            </a:r>
            <a:r>
              <a:rPr lang="en-US" baseline="-25000" dirty="0" err="1"/>
              <a:t>n</a:t>
            </a:r>
            <a:r>
              <a:rPr lang="en-US" dirty="0"/>
              <a:t>, g</a:t>
            </a:r>
            <a:r>
              <a:rPr lang="en-US" baseline="-25000" dirty="0"/>
              <a:t>m</a:t>
            </a:r>
            <a:r>
              <a:rPr lang="en-US" dirty="0"/>
              <a:t>)| &gt; |(g</a:t>
            </a:r>
            <a:r>
              <a:rPr lang="en-US" baseline="-25000" dirty="0"/>
              <a:t>m</a:t>
            </a:r>
            <a:r>
              <a:rPr lang="en-US" dirty="0"/>
              <a:t>, g</a:t>
            </a:r>
            <a:r>
              <a:rPr lang="en-US" baseline="-25000" dirty="0"/>
              <a:t>m+1</a:t>
            </a:r>
            <a:r>
              <a:rPr lang="en-US" dirty="0"/>
              <a:t>)|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66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Simplified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/>
              <a:t>|(g</a:t>
            </a:r>
            <a:r>
              <a:rPr lang="en-US" baseline="-25000" dirty="0"/>
              <a:t>m</a:t>
            </a:r>
            <a:r>
              <a:rPr lang="en-US" dirty="0"/>
              <a:t>, g</a:t>
            </a:r>
            <a:r>
              <a:rPr lang="en-US" baseline="-25000" dirty="0"/>
              <a:t>m+1</a:t>
            </a:r>
            <a:r>
              <a:rPr lang="en-US" dirty="0"/>
              <a:t>)| &gt; |(</a:t>
            </a:r>
            <a:r>
              <a:rPr lang="en-US" dirty="0" err="1"/>
              <a:t>g</a:t>
            </a:r>
            <a:r>
              <a:rPr lang="en-US" baseline="-25000" dirty="0" err="1"/>
              <a:t>n</a:t>
            </a:r>
            <a:r>
              <a:rPr lang="en-US" dirty="0"/>
              <a:t>, g</a:t>
            </a:r>
            <a:r>
              <a:rPr lang="en-US" baseline="-25000" dirty="0"/>
              <a:t>m</a:t>
            </a:r>
            <a:r>
              <a:rPr lang="en-US" dirty="0"/>
              <a:t>)| &gt; |(g</a:t>
            </a:r>
            <a:r>
              <a:rPr lang="en-US" baseline="-25000" dirty="0"/>
              <a:t>m</a:t>
            </a:r>
            <a:r>
              <a:rPr lang="en-US" dirty="0"/>
              <a:t>, g</a:t>
            </a:r>
            <a:r>
              <a:rPr lang="en-US" baseline="-25000" dirty="0"/>
              <a:t>m+1</a:t>
            </a:r>
            <a:r>
              <a:rPr lang="en-US" dirty="0" smtClean="0"/>
              <a:t>)|</a:t>
            </a:r>
          </a:p>
          <a:p>
            <a:r>
              <a:rPr lang="en-US" dirty="0"/>
              <a:t>	(Not Possible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So, a WCU cannot exist without an OCP.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1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OCP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Take into account OCP’s to efficiently find paths in TSP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Similar to Greedy Algorithms, but much more accurate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Extremely fast and cost 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Worst Case: n</a:t>
            </a:r>
            <a:r>
              <a:rPr lang="en-US" baseline="30000" dirty="0" smtClean="0"/>
              <a:t>3</a:t>
            </a:r>
            <a:r>
              <a:rPr lang="en-US" dirty="0"/>
              <a:t> </a:t>
            </a:r>
            <a:r>
              <a:rPr lang="en-US" dirty="0" smtClean="0"/>
              <a:t>calculations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Best Case: n calculations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Average: 0.5n</a:t>
            </a:r>
            <a:r>
              <a:rPr lang="en-US" baseline="30000" dirty="0" smtClean="0"/>
              <a:t>3</a:t>
            </a:r>
            <a:r>
              <a:rPr lang="en-US" dirty="0" smtClean="0"/>
              <a:t> + 0.5n calculations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</a:t>
            </a:r>
            <a:r>
              <a:rPr lang="en-US" baseline="30000" dirty="0" smtClean="0"/>
              <a:t>2</a:t>
            </a:r>
            <a:r>
              <a:rPr lang="en-US" dirty="0" smtClean="0"/>
              <a:t> memory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29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of 50 USA </a:t>
            </a:r>
            <a:r>
              <a:rPr lang="en-US" dirty="0" err="1" smtClean="0"/>
              <a:t>LAndmarks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Originally covered by Newsweek in 1954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Challenge by Rand Corporation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50 Nodes, 6.08x10</a:t>
            </a:r>
            <a:r>
              <a:rPr lang="en-US" dirty="0"/>
              <a:t> </a:t>
            </a:r>
            <a:r>
              <a:rPr lang="en-US" baseline="30000" dirty="0" smtClean="0"/>
              <a:t>62 </a:t>
            </a:r>
            <a:r>
              <a:rPr lang="en-US" dirty="0" smtClean="0"/>
              <a:t> calculations to Brute Force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Believed to be Solved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43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5000"/>
            <a:ext cx="7620000" cy="4108763"/>
          </a:xfrm>
        </p:spPr>
      </p:pic>
    </p:spTree>
    <p:extLst>
      <p:ext uri="{BB962C8B-B14F-4D97-AF65-F5344CB8AC3E}">
        <p14:creationId xmlns:p14="http://schemas.microsoft.com/office/powerpoint/2010/main" val="3214469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5000"/>
            <a:ext cx="7620000" cy="4108763"/>
          </a:xfrm>
        </p:spPr>
      </p:pic>
    </p:spTree>
    <p:extLst>
      <p:ext uri="{BB962C8B-B14F-4D97-AF65-F5344CB8AC3E}">
        <p14:creationId xmlns:p14="http://schemas.microsoft.com/office/powerpoint/2010/main" val="3470789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OCP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5000"/>
            <a:ext cx="7620000" cy="4108763"/>
          </a:xfrm>
        </p:spPr>
      </p:pic>
    </p:spTree>
    <p:extLst>
      <p:ext uri="{BB962C8B-B14F-4D97-AF65-F5344CB8AC3E}">
        <p14:creationId xmlns:p14="http://schemas.microsoft.com/office/powerpoint/2010/main" val="876472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OCP Algorithm  50USAL stats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~24500 Calculations Done By OCPA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OCP Solution Path 23696516 Miles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Real Solution Path 22015038 Miles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OCP within 7% of Real Solution!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96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 sets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851053"/>
              </p:ext>
            </p:extLst>
          </p:nvPr>
        </p:nvGraphicFramePr>
        <p:xfrm>
          <a:off x="457200" y="1752600"/>
          <a:ext cx="7620000" cy="40792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Calculations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Optimal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How Close (Percent)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4.751027867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FRI26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2.395833333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XQF131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136240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15.06024096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XQG237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783048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16.33825944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PBM436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2655240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17.06896552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XQL662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6126148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11.26412429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DKG813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9242184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12.81002998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XIT1083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16405284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14.75802587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DKA1376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26488000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15.83694084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476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201" y="1463040"/>
            <a:ext cx="6541598" cy="393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551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Travelling Salesman Problem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/>
              <a:t>"Given a list of cities and the distances between each pair of cities, what is the shortest possible route that visits each city exactly once and returns to the origin city</a:t>
            </a:r>
            <a:r>
              <a:rPr lang="en-US" sz="2400" b="0" dirty="0" smtClean="0"/>
              <a:t>?“</a:t>
            </a:r>
          </a:p>
          <a:p>
            <a:endParaRPr lang="en-US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smtClean="0"/>
              <a:t>Complete Undirected Weighted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smtClean="0"/>
              <a:t>Brute Force Required To Guarantee Optimal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smtClean="0"/>
              <a:t>(n-1)! Calculations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50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549" y="1463040"/>
            <a:ext cx="6532902" cy="393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940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47" y="1463040"/>
            <a:ext cx="6556106" cy="393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540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OCP Algorithm Produces Very Efficient 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OCP Algorithm Takes Very Little Calculations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OCP Algorithm is Competitive Against Other Algorithms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1562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2">
                    <a:lumMod val="75000"/>
                  </a:schemeClr>
                </a:solidFill>
              </a:rPr>
              <a:t>http://www.math.uwaterloo.ca/tsp</a:t>
            </a:r>
          </a:p>
          <a:p>
            <a:endParaRPr lang="en-US" u="sn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u="sng" dirty="0">
                <a:solidFill>
                  <a:schemeClr val="tx2">
                    <a:lumMod val="75000"/>
                  </a:schemeClr>
                </a:solidFill>
              </a:rPr>
              <a:t>https://people.sc.fsu.edu/~jburkardt/datasets/tsp/</a:t>
            </a:r>
          </a:p>
          <a:p>
            <a:endParaRPr lang="en-US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u="sng" dirty="0">
                <a:solidFill>
                  <a:schemeClr val="tx2">
                    <a:lumMod val="75000"/>
                  </a:schemeClr>
                </a:solidFill>
              </a:rPr>
              <a:t>https://www.iwr.uni-heidelberg.de/groups/comop</a:t>
            </a:r>
          </a:p>
          <a:p>
            <a:r>
              <a:rPr lang="en-US" u="sng" dirty="0">
                <a:solidFill>
                  <a:schemeClr val="tx2">
                    <a:lumMod val="75000"/>
                  </a:schemeClr>
                </a:solidFill>
              </a:rPr>
              <a:t>t/software/TSPLIB95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endParaRPr lang="en-US" u="sng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59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Non Guaranteed Solutions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Do Not Guarantee Optimal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May Be More 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Most Cases, Good Enough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81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Complete Undirected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Each edge is assigned a “distance” or “cost”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Each node is connected to all other nodes by an edge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 costs the same to traverse an edge in one direction as the other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093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Smallest Edge Of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Consider a Weighted Complete Undirected graph (WCU graph). If node k is in the WCU graph, of all the nodes connected to node k, the node min(k) is the closest to k; that is, the          edge(k, min(k)) has the smallest weight of all the edges connected to node k. Every node within a WCU graph has one or more min(node).</a:t>
            </a:r>
          </a:p>
          <a:p>
            <a:r>
              <a:rPr lang="en-US" sz="2400" dirty="0"/>
              <a:t>Therefore, we define </a:t>
            </a:r>
            <a:r>
              <a:rPr lang="en-US" sz="2400" i="1" dirty="0"/>
              <a:t>min(k)</a:t>
            </a:r>
            <a:r>
              <a:rPr lang="en-US" sz="2400" dirty="0"/>
              <a:t> as the closest node to 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5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Optimally Connected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the case of a WCU graph, if there exists two nodes, a and b, where:</a:t>
            </a:r>
          </a:p>
          <a:p>
            <a:r>
              <a:rPr lang="en-US" sz="2400" dirty="0"/>
              <a:t>min(a)=b	and	min(b)=a</a:t>
            </a:r>
          </a:p>
          <a:p>
            <a:r>
              <a:rPr lang="en-US" sz="2400" dirty="0"/>
              <a:t>Then we define these nodes as an </a:t>
            </a:r>
            <a:r>
              <a:rPr lang="en-US" sz="2400" i="1" dirty="0"/>
              <a:t>Optimally Connected Pair</a:t>
            </a:r>
            <a:r>
              <a:rPr lang="en-US" sz="2400" dirty="0"/>
              <a:t> (OCP). An OCP contains two nodes, of which are closer to each other than any other nodes within the graph.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6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 every WCU graph, there exists </a:t>
            </a:r>
            <a:r>
              <a:rPr lang="en-US" sz="3600" u="sng" dirty="0"/>
              <a:t>at least one</a:t>
            </a:r>
            <a:r>
              <a:rPr lang="en-US" sz="3600" dirty="0"/>
              <a:t> OCP comprised of nodes within the WCU graph.</a:t>
            </a:r>
          </a:p>
        </p:txBody>
      </p:sp>
    </p:spTree>
    <p:extLst>
      <p:ext uri="{BB962C8B-B14F-4D97-AF65-F5344CB8AC3E}">
        <p14:creationId xmlns:p14="http://schemas.microsoft.com/office/powerpoint/2010/main" val="214094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Proved using Proof By Contradiction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3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WCU graph G such that:</a:t>
            </a:r>
          </a:p>
          <a:p>
            <a:r>
              <a:rPr lang="en-US" dirty="0"/>
              <a:t>a.	|G|= n</a:t>
            </a:r>
          </a:p>
          <a:p>
            <a:r>
              <a:rPr lang="en-US" dirty="0"/>
              <a:t>b.	G = {g</a:t>
            </a:r>
            <a:r>
              <a:rPr lang="en-US" baseline="-25000" dirty="0"/>
              <a:t>1</a:t>
            </a:r>
            <a:r>
              <a:rPr lang="en-US" dirty="0"/>
              <a:t>, g</a:t>
            </a:r>
            <a:r>
              <a:rPr lang="en-US" baseline="-25000" dirty="0"/>
              <a:t>2</a:t>
            </a:r>
            <a:r>
              <a:rPr lang="en-US" dirty="0"/>
              <a:t>, g</a:t>
            </a:r>
            <a:r>
              <a:rPr lang="en-US" baseline="-25000" dirty="0"/>
              <a:t>3</a:t>
            </a:r>
            <a:r>
              <a:rPr lang="en-US" dirty="0"/>
              <a:t>, …, g</a:t>
            </a:r>
            <a:r>
              <a:rPr lang="en-US" baseline="-25000" dirty="0"/>
              <a:t>m, </a:t>
            </a:r>
            <a:r>
              <a:rPr lang="en-US" dirty="0"/>
              <a:t>g</a:t>
            </a:r>
            <a:r>
              <a:rPr lang="en-US" baseline="-25000" dirty="0"/>
              <a:t>m+1</a:t>
            </a:r>
            <a:r>
              <a:rPr lang="en-US" dirty="0"/>
              <a:t>, …, g</a:t>
            </a:r>
            <a:r>
              <a:rPr lang="en-US" baseline="-25000" dirty="0"/>
              <a:t>n-1</a:t>
            </a:r>
            <a:r>
              <a:rPr lang="en-US" dirty="0"/>
              <a:t>, </a:t>
            </a:r>
            <a:r>
              <a:rPr lang="en-US" dirty="0" err="1"/>
              <a:t>g</a:t>
            </a:r>
            <a:r>
              <a:rPr lang="en-US" baseline="-25000" dirty="0" err="1"/>
              <a:t>n</a:t>
            </a:r>
            <a:r>
              <a:rPr lang="en-US" dirty="0"/>
              <a:t>}</a:t>
            </a:r>
          </a:p>
          <a:p>
            <a:r>
              <a:rPr lang="en-US" dirty="0"/>
              <a:t>c.	G has no OCP’s.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19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58</TotalTime>
  <Words>543</Words>
  <Application>Microsoft Office PowerPoint</Application>
  <PresentationFormat>On-screen Show (4:3)</PresentationFormat>
  <Paragraphs>158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Arial Black</vt:lpstr>
      <vt:lpstr>Calibri</vt:lpstr>
      <vt:lpstr>Essential</vt:lpstr>
      <vt:lpstr>Using Optimally Connected Pairs To Approximate TSP Solutions</vt:lpstr>
      <vt:lpstr>Travelling Salesman Problem</vt:lpstr>
      <vt:lpstr>Non Guaranteed Solutions</vt:lpstr>
      <vt:lpstr>Weighted Complete Undirected Graphs</vt:lpstr>
      <vt:lpstr>Smallest Edge Of A Node</vt:lpstr>
      <vt:lpstr>Optimally Connected Pairs</vt:lpstr>
      <vt:lpstr>THEOREM</vt:lpstr>
      <vt:lpstr>PROOF</vt:lpstr>
      <vt:lpstr>PowerPoint Presentation</vt:lpstr>
      <vt:lpstr>PowerPoint Presentation</vt:lpstr>
      <vt:lpstr>PowerPoint Presentation</vt:lpstr>
      <vt:lpstr>OCP Algorithms</vt:lpstr>
      <vt:lpstr>Tour of 50 USA LAndmarks</vt:lpstr>
      <vt:lpstr>Data set</vt:lpstr>
      <vt:lpstr>solution</vt:lpstr>
      <vt:lpstr>OCP Solution</vt:lpstr>
      <vt:lpstr>OCP Algorithm  50USAL stats </vt:lpstr>
      <vt:lpstr>Other Data sets</vt:lpstr>
      <vt:lpstr>PowerPoint Presentation</vt:lpstr>
      <vt:lpstr>PowerPoint Presentation</vt:lpstr>
      <vt:lpstr>PowerPoint Presentation</vt:lpstr>
      <vt:lpstr>Results</vt:lpstr>
      <vt:lpstr>Works cited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Optimally Connected Pairs To Approximate TSP Solutions</dc:title>
  <dc:creator>Alex</dc:creator>
  <cp:lastModifiedBy>Alexander J Schmidbauer</cp:lastModifiedBy>
  <cp:revision>6</cp:revision>
  <cp:lastPrinted>2017-05-03T15:43:32Z</cp:lastPrinted>
  <dcterms:created xsi:type="dcterms:W3CDTF">2017-04-26T03:29:52Z</dcterms:created>
  <dcterms:modified xsi:type="dcterms:W3CDTF">2017-05-03T15:46:20Z</dcterms:modified>
</cp:coreProperties>
</file>