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7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  <Relationship Id="rId7" Type="http://schemas.openxmlformats.org/officeDocument/2006/relationships/slide" Target="slides/slide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0" y="0"/>
            <a:ext cx="7783400" cy="5034918"/>
            <a:chOff x="0" y="0"/>
            <a:chExt cx="7783400" cy="5034918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7778997" cy="50349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195" y="1234440"/>
              <a:ext cx="1269745" cy="84201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</a:t>
              </a:r>
              <a:r>
                <a:rPr lang="en-US" sz="700" b="1" dirty="0" err="1">
                  <a:solidFill>
                    <a:schemeClr val="tx1"/>
                  </a:solidFill>
                </a:rPr>
                <a:t>4</a:t>
              </a:r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</a:t>
              </a:r>
              <a:r>
                <a:rPr lang="en-US" sz="700" b="1" dirty="0" err="1">
                  <a:solidFill>
                    <a:schemeClr val="tx1"/>
                  </a:solidFill>
                </a:rPr>
                <a:t>18.333</a:t>
              </a:r>
              <a:r>
                <a:rPr lang="en-US" sz="700" b="1" dirty="0">
                  <a:solidFill>
                    <a:schemeClr val="tx1"/>
                  </a:solidFill>
                </a:rPr>
                <a:t>/</a:t>
              </a:r>
              <a:r>
                <a:rPr lang="en-US" sz="700" b="1" dirty="0" err="1">
                  <a:solidFill>
                    <a:schemeClr val="tx1"/>
                  </a:solidFill>
                </a:rPr>
                <a:t>18.333</a:t>
              </a:r>
              <a:r>
                <a:rPr lang="en-US" sz="700" b="1" dirty="0">
                  <a:solidFill>
                    <a:schemeClr val="tx1"/>
                  </a:solidFill>
                </a:rPr>
                <a:t>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</a:t>
              </a:r>
              <a:r>
                <a:rPr lang="en-US" sz="700" b="1" dirty="0" err="1">
                  <a:solidFill>
                    <a:schemeClr val="tx1"/>
                  </a:solidFill>
                </a:rPr>
                <a:t>0</a:t>
              </a:r>
              <a:r>
                <a:rPr lang="en-US" sz="700" b="1" dirty="0">
                  <a:solidFill>
                    <a:schemeClr val="tx1"/>
                  </a:solidFill>
                </a:rPr>
                <a:t>/</a:t>
              </a:r>
              <a:r>
                <a:rPr lang="en-US" sz="700" b="1" dirty="0" err="1">
                  <a:solidFill>
                    <a:schemeClr val="tx1"/>
                  </a:solidFill>
                </a:rPr>
                <a:t>0</a:t>
              </a:r>
              <a:r>
                <a:rPr lang="en-US" sz="700" b="1" dirty="0">
                  <a:solidFill>
                    <a:schemeClr val="tx1"/>
                  </a:solidFill>
                </a:rPr>
                <a:t>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</a:t>
              </a:r>
              <a:r>
                <a:rPr lang="en-US" sz="700" b="1" dirty="0" err="1">
                  <a:solidFill>
                    <a:schemeClr val="tx1"/>
                  </a:solidFill>
                </a:rPr>
                <a:t>23.333</a:t>
              </a:r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</a:t>
              </a:r>
              <a:r>
                <a:rPr lang="en-US" sz="700" b="1" dirty="0" err="1">
                  <a:solidFill>
                    <a:schemeClr val="tx1"/>
                  </a:solidFill>
                </a:rPr>
                <a:t>0.167</a:t>
              </a:r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</a:t>
              </a:r>
              <a:r>
                <a:rPr lang="en-US" sz="700" b="1" dirty="0" err="1">
                  <a:solidFill>
                    <a:schemeClr val="tx1"/>
                  </a:solidFill>
                </a:rPr>
                <a:t>0</a:t>
              </a:r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</a:t>
              </a:r>
              <a:r>
                <a:rPr lang="en-US" sz="700" b="1" dirty="0" err="1">
                  <a:solidFill>
                    <a:schemeClr val="tx1"/>
                  </a:solidFill>
                </a:rPr>
                <a:t>0.167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98" y="12424"/>
              <a:ext cx="7772400" cy="5780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8" y="5717"/>
              <a:ext cx="2280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Red Alliance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1806" y="12423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F0"/>
                  </a:solidFill>
                </a:rPr>
                <a:t>Blue Alliance</a:t>
              </a:r>
            </a:p>
          </p:txBody>
        </p:sp>
        <p:cxnSp>
          <p:nvCxnSpPr>
            <p:cNvPr id="10" name="Straight Connector 9"/>
            <p:cNvCxnSpPr>
              <a:stCxn id="4" idx="2"/>
            </p:cNvCxnSpPr>
            <p:nvPr/>
          </p:nvCxnSpPr>
          <p:spPr>
            <a:xfrm>
              <a:off x="3892798" y="590493"/>
              <a:ext cx="6598" cy="444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98" y="592197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118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97" y="837379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59.445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85139" y="837379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85668" y="837379"/>
              <a:ext cx="1313728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196" y="2254468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3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87340" y="590491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85671" y="590491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195" y="1096621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96" y="4007771"/>
              <a:ext cx="3866404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196" y="2087878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82940" y="1241270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86417" y="2254467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52685" y="1241542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52685" y="2254467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12593" y="1241268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05996" y="592194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05994" y="837376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84536" y="837376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85066" y="837376"/>
              <a:ext cx="12939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12594" y="2254465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86738" y="590488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85067" y="590488"/>
              <a:ext cx="12939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12593" y="1096619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12593" y="4007769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2594" y="2087876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2338" y="1241267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85815" y="2254465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52081" y="1241539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52081" y="2254463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0" y="5041624"/>
            <a:ext cx="7783400" cy="5034918"/>
            <a:chOff x="0" y="0"/>
            <a:chExt cx="7783400" cy="5034918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7778997" cy="50349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195" y="1241271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98" y="12424"/>
              <a:ext cx="7772400" cy="5780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8" y="5717"/>
              <a:ext cx="2280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Red Alliance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91806" y="12423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F0"/>
                  </a:solidFill>
                </a:rPr>
                <a:t>Blue Alliance</a:t>
              </a:r>
            </a:p>
          </p:txBody>
        </p:sp>
        <p:cxnSp>
          <p:nvCxnSpPr>
            <p:cNvPr id="118" name="Straight Connector 117"/>
            <p:cNvCxnSpPr>
              <a:stCxn id="115" idx="2"/>
            </p:cNvCxnSpPr>
            <p:nvPr/>
          </p:nvCxnSpPr>
          <p:spPr>
            <a:xfrm>
              <a:off x="3892798" y="590493"/>
              <a:ext cx="6598" cy="444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6598" y="592197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97" y="837379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285139" y="837379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85668" y="837379"/>
              <a:ext cx="1313728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196" y="2254468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87340" y="590491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85671" y="590491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195" y="1096621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196" y="4007771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196" y="2087878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82940" y="1241270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86417" y="2254467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52685" y="1241542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52685" y="2254467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12593" y="1241268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05996" y="592194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905994" y="837376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84536" y="837376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85066" y="837376"/>
              <a:ext cx="12939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12594" y="2254465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186738" y="590488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85067" y="590488"/>
              <a:ext cx="12939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912593" y="1096619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12593" y="4007769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912594" y="2087876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82338" y="1241267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85815" y="2254465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52081" y="1241539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52081" y="2254463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5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934</Words>
  <Application>Microsoft Office PowerPoint</Application>
  <PresentationFormat>Custom</PresentationFormat>
  <Paragraphs>316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Bluethmann, William J. (JSC-ER411)</dc:creator>
  <cp:lastModifiedBy>Adam Schoenberg</cp:lastModifiedBy>
  <cp:revision>13</cp:revision>
  <dcterms:created xsi:type="dcterms:W3CDTF">2017-02-04T21:18:40Z</dcterms:created>
  <dcterms:modified xsi:type="dcterms:W3CDTF">2017-02-15T21:29:13Z</dcterms:modified>
</cp:coreProperties>
</file>