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2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7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4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5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8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3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8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2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8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C7D9C-C39F-4904-9B8C-0ED70A37038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7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02934" y="421197"/>
            <a:ext cx="7488576" cy="4485653"/>
            <a:chOff x="0" y="5034983"/>
            <a:chExt cx="7791100" cy="5041558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5034983"/>
              <a:ext cx="7791100" cy="5041558"/>
              <a:chOff x="0" y="-6641"/>
              <a:chExt cx="7791100" cy="504155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0" y="0"/>
                <a:ext cx="7778997" cy="50349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195" y="1241270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598" y="12424"/>
                <a:ext cx="7772400" cy="57806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98" y="5717"/>
                <a:ext cx="22801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Red Alliance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754636" y="-6641"/>
                <a:ext cx="23871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B0F0"/>
                    </a:solidFill>
                  </a:rPr>
                  <a:t>Blue Alliance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885105" y="590492"/>
                <a:ext cx="6598" cy="44444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6598" y="592197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597" y="837379"/>
                <a:ext cx="1285140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285139" y="837379"/>
                <a:ext cx="13005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585668" y="837379"/>
                <a:ext cx="1313728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196" y="2254468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10"/>
                  </a:spcBef>
                </a:pPr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287340" y="590491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585671" y="590491"/>
                <a:ext cx="1307129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195" y="1096621"/>
                <a:ext cx="3870807" cy="1446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Autonomous Data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282940" y="1241269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286417" y="2254467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552685" y="1241541"/>
                <a:ext cx="1328019" cy="984965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552685" y="2254467"/>
                <a:ext cx="1328019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12593" y="1241267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905996" y="592194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905994" y="837376"/>
                <a:ext cx="1285140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184536" y="837376"/>
                <a:ext cx="13005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485066" y="837376"/>
                <a:ext cx="12939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912594" y="2254465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10"/>
                  </a:spcBef>
                </a:pPr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86738" y="590488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485067" y="590488"/>
                <a:ext cx="12939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912593" y="1096619"/>
                <a:ext cx="3870807" cy="1446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Autonomous Data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182338" y="1241266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185815" y="2254465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452081" y="1241538"/>
                <a:ext cx="1328019" cy="984965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452081" y="2254463"/>
                <a:ext cx="1328019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4195" y="2226554"/>
                <a:ext cx="3846620" cy="1665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Teleop Data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923593" y="2226552"/>
                <a:ext cx="3867507" cy="1665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Teleop Data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3242532" y="5372872"/>
              <a:ext cx="1307129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Match #: ____</a:t>
              </a:r>
            </a:p>
          </p:txBody>
        </p:sp>
      </p:grpSp>
      <p:sp>
        <p:nvSpPr>
          <p:cNvPr id="43" name="Rectangle 42">
            <a:hlinkClick r:id="rId2" action="ppaction://hlinksldjump"/>
          </p:cNvPr>
          <p:cNvSpPr/>
          <p:nvPr/>
        </p:nvSpPr>
        <p:spPr>
          <a:xfrm>
            <a:off x="2728721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team_num_2</a:t>
            </a:r>
          </a:p>
          <a:p>
            <a:pPr algn="ctr"/>
            <a:r>
              <a:rPr lang="en-US" b="1" dirty="0"/>
              <a:t>Match match_num_2</a:t>
            </a:r>
          </a:p>
        </p:txBody>
      </p:sp>
      <p:sp>
        <p:nvSpPr>
          <p:cNvPr id="44" name="Rectangle 43">
            <a:hlinkClick r:id="rId3" action="ppaction://hlinksldjump"/>
          </p:cNvPr>
          <p:cNvSpPr/>
          <p:nvPr/>
        </p:nvSpPr>
        <p:spPr>
          <a:xfrm>
            <a:off x="5081954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team_num_3</a:t>
            </a:r>
          </a:p>
          <a:p>
            <a:pPr algn="ctr"/>
            <a:r>
              <a:rPr lang="en-US" b="1" dirty="0"/>
              <a:t>Match match_num_3</a:t>
            </a:r>
          </a:p>
        </p:txBody>
      </p:sp>
      <p:sp>
        <p:nvSpPr>
          <p:cNvPr id="45" name="Rectangle 44">
            <a:hlinkClick r:id="rId4" action="ppaction://hlinksldjump"/>
          </p:cNvPr>
          <p:cNvSpPr/>
          <p:nvPr/>
        </p:nvSpPr>
        <p:spPr>
          <a:xfrm>
            <a:off x="7435187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team_num_4</a:t>
            </a:r>
          </a:p>
          <a:p>
            <a:pPr algn="ctr"/>
            <a:r>
              <a:rPr lang="en-US" b="1" dirty="0"/>
              <a:t>Match match_num_4</a:t>
            </a:r>
          </a:p>
        </p:txBody>
      </p:sp>
      <p:sp>
        <p:nvSpPr>
          <p:cNvPr id="46" name="Rectangle 45">
            <a:hlinkClick r:id="rId5" action="ppaction://hlinksldjump"/>
          </p:cNvPr>
          <p:cNvSpPr/>
          <p:nvPr/>
        </p:nvSpPr>
        <p:spPr>
          <a:xfrm>
            <a:off x="9788420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team_num_5</a:t>
            </a:r>
          </a:p>
          <a:p>
            <a:pPr algn="ctr"/>
            <a:r>
              <a:rPr lang="en-US" b="1" dirty="0"/>
              <a:t>Match match_num_5</a:t>
            </a:r>
          </a:p>
        </p:txBody>
      </p:sp>
      <p:sp>
        <p:nvSpPr>
          <p:cNvPr id="116" name="Rectangle 115">
            <a:hlinkClick r:id="rId6" action="ppaction://hlinksldjump"/>
          </p:cNvPr>
          <p:cNvSpPr/>
          <p:nvPr/>
        </p:nvSpPr>
        <p:spPr>
          <a:xfrm>
            <a:off x="2314630" y="421203"/>
            <a:ext cx="7499145" cy="44856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0" y="-37061"/>
            <a:ext cx="121919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2017 Alliance Interface</a:t>
            </a:r>
          </a:p>
        </p:txBody>
      </p:sp>
      <p:sp>
        <p:nvSpPr>
          <p:cNvPr id="47" name="Rectangle 46">
            <a:hlinkClick r:id="rId7" action="ppaction://hlinksldjump"/>
          </p:cNvPr>
          <p:cNvSpPr/>
          <p:nvPr/>
        </p:nvSpPr>
        <p:spPr>
          <a:xfrm>
            <a:off x="375488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team_num_1</a:t>
            </a:r>
          </a:p>
          <a:p>
            <a:pPr algn="ctr"/>
            <a:r>
              <a:rPr lang="en-US" b="1" dirty="0"/>
              <a:t>Match match_num_1</a:t>
            </a:r>
          </a:p>
        </p:txBody>
      </p:sp>
    </p:spTree>
    <p:extLst>
      <p:ext uri="{BB962C8B-B14F-4D97-AF65-F5344CB8AC3E}">
        <p14:creationId xmlns:p14="http://schemas.microsoft.com/office/powerpoint/2010/main" val="169060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0" y="0"/>
            <a:ext cx="12192002" cy="6858000"/>
            <a:chOff x="0" y="5034983"/>
            <a:chExt cx="7791101" cy="5041558"/>
          </a:xfrm>
        </p:grpSpPr>
        <p:grpSp>
          <p:nvGrpSpPr>
            <p:cNvPr id="44" name="Group 43"/>
            <p:cNvGrpSpPr/>
            <p:nvPr/>
          </p:nvGrpSpPr>
          <p:grpSpPr>
            <a:xfrm>
              <a:off x="0" y="5034983"/>
              <a:ext cx="7791101" cy="5041558"/>
              <a:chOff x="0" y="-6641"/>
              <a:chExt cx="7791101" cy="5041558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0" y="0"/>
                <a:ext cx="7778997" cy="50349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3195" y="1241270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Baseline: tot_baseline_cross_1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High Goals: avg_auto_high_made_1/avg_auto_high_attempts_1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Low Goals: avg_auto_low_made_1/avg_auto_low_attempts_1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Hopper Intake: avg_auto_hopper_intake_1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Floor Gear Intake: avg_auto_floor_gear_intake_1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Floor Ball intake: avg_auto_floor_ball_intake_1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Gears Scored: avg_auto_gears_scored_1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98" y="12424"/>
                <a:ext cx="7772400" cy="57806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598" y="5717"/>
                <a:ext cx="22801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Red Alliance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754636" y="-6641"/>
                <a:ext cx="23871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B0F0"/>
                    </a:solidFill>
                  </a:rPr>
                  <a:t>Blue Alliance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3885105" y="590492"/>
                <a:ext cx="6598" cy="44444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6598" y="592197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Team #: team_num_1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6597" y="837379"/>
                <a:ext cx="1285140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Avg. Score: avg_contrib_kpa_1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285139" y="837379"/>
                <a:ext cx="13005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Avg. Score: avg_contrib_kpa_2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585668" y="837379"/>
                <a:ext cx="1313728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Avg. Score: avg_contrib_kpa_3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3196" y="2254468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10"/>
                  </a:spcBef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Cycles: avg_num_cycles_1</a:t>
                </a:r>
              </a:p>
              <a:p>
                <a:pPr>
                  <a:spcBef>
                    <a:spcPts val="10"/>
                  </a:spcBef>
                </a:pPr>
                <a:endParaRPr lang="en-US" sz="1200" b="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0"/>
                  </a:spcBef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High Goals: avg_tele_high_made_1/avg_tele_high_attempts_1</a:t>
                </a:r>
              </a:p>
              <a:p>
                <a:pPr>
                  <a:spcBef>
                    <a:spcPts val="10"/>
                  </a:spcBef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Low Goals: avg_tele_low_made_1/avg_tele_low_attempts_1</a:t>
                </a:r>
              </a:p>
              <a:p>
                <a:pPr>
                  <a:spcBef>
                    <a:spcPts val="10"/>
                  </a:spcBef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Gears Scored: avg_tele_gears_scored_1/avg_tele_gears_attempts_1</a:t>
                </a:r>
              </a:p>
              <a:p>
                <a:pPr>
                  <a:spcBef>
                    <a:spcPts val="10"/>
                  </a:spcBef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Gears Dropped: avg_tele_gears_dropped_1</a:t>
                </a:r>
              </a:p>
              <a:p>
                <a:pPr>
                  <a:spcBef>
                    <a:spcPts val="10"/>
                  </a:spcBef>
                </a:pPr>
                <a:endParaRPr lang="en-US" sz="1200" b="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0"/>
                  </a:spcBef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Floor Ball Intake: avg_tele_floor_ball_intake_1</a:t>
                </a:r>
              </a:p>
              <a:p>
                <a:pPr>
                  <a:spcBef>
                    <a:spcPts val="10"/>
                  </a:spcBef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Hopper Ball Intake: avg_tele_hopper_intake_1</a:t>
                </a:r>
              </a:p>
              <a:p>
                <a:pPr>
                  <a:spcBef>
                    <a:spcPts val="10"/>
                  </a:spcBef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HP Ball Intake: avg_hp_ball_intake_1</a:t>
                </a:r>
              </a:p>
              <a:p>
                <a:pPr>
                  <a:spcBef>
                    <a:spcPts val="10"/>
                  </a:spcBef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Floor Gear Intake: avg_tele_floor_gear_intake_1</a:t>
                </a:r>
              </a:p>
              <a:p>
                <a:pPr>
                  <a:spcBef>
                    <a:spcPts val="10"/>
                  </a:spcBef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HP Gear Intake: avg_hp_gear_intake_1</a:t>
                </a:r>
              </a:p>
              <a:p>
                <a:pPr>
                  <a:spcBef>
                    <a:spcPts val="10"/>
                  </a:spcBef>
                </a:pPr>
                <a:endParaRPr lang="en-US" sz="1200" b="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0"/>
                  </a:spcBef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Climb: tot_climb_1/tot_climb_attempts_1</a:t>
                </a:r>
              </a:p>
              <a:p>
                <a:pPr>
                  <a:spcBef>
                    <a:spcPts val="10"/>
                  </a:spcBef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KO: avg_tele_gear_knockouts_1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287340" y="590491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Team #: team_num_2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585671" y="590491"/>
                <a:ext cx="1307129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Team #: team_num_3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3195" y="1096621"/>
                <a:ext cx="3870807" cy="1446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Autonomous Data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282940" y="1241269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Baseline: tot_baseline_cross_2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High Goals: avg_auto_high_made_2/avg_auto_high_attempts_2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Low Goals: avg_auto_low_made_2/avg_auto_low_attempts_2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Hopper Intake: avg_auto_hopper_intake_2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Floor Gear Intake: avg_auto_floor_gear_intake_2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Floor Ball intake: avg_auto_floor_ball_intake_2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Gears Scored: avg_auto_gears_scored_2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86417" y="2254467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Cycles: avg_num_cycles_2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High Goals: avg_tele_high_made_2/avg_tele_high_attempts_2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Low Goals: avg_tele_low_made_2/avg_tele_low_attempts_2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Gears Scored: avg_tele_gears_scored_2/avg_tele_gears_attempts_2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Gears Dropped: avg_tele_gears_dropped_2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Floor Ball Intake: avg_tele_floor_ball_intake_2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Hopper Ball Intake: avg_tele_hopper_intake_2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HP Ball Intake: avg_hp_ball_intake_2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Floor Gear Intake: avg_tele_floor_gear_intake_2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HP Gear Intake: avg_hp_gear_intake_2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Climb: tot_climb_2/tot_climb_attempts_2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KO: avg_tele_gear_knockouts_2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552685" y="1241541"/>
                <a:ext cx="1328019" cy="984965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Baseline: tot_baseline_cross_3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High Goals: avg_auto_high_made_3/avg_auto_high_attempts_3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Low Goals: avg_auto_low_made_3/avg_auto_low_attempts_3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Hopper Intake: avg_auto_hopper_intake_3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Floor Gear Intake: avg_auto_floor_gear_intake_3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Floor Ball intake: avg_auto_floor_ball_intake_3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Gears Scored: avg_auto_gears_scored_3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552685" y="2254467"/>
                <a:ext cx="1328019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Cycles: avg_num_cycles_3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High Goals: avg_tele_high_made_3/avg_tele_high_attempts_3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Low Goals: avg_tele_low_made_3/avg_tele_low_attempts_3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Gears Scored: avg_tele_gears_scored_3/avg_tele_gears_attempts_3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Gears Dropped: avg_tele_gears_dropped_3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Floor Ball Intake: avg_tele_floor_ball_intake_3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Hopper Ball Intake: avg_tele_hopper_intake_3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HP Ball Intake: avg_hp_ball_intake_3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Floor Gear Intake: avg_tele_floor_gear_intake_3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HP Gear Intake: avg_hp_gear_intake_3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Climb: tot_climb_3/tot_climb_attempts_3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KO: avg_tele_gear_knockouts_3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896129" y="1241267"/>
                <a:ext cx="1286208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Baseline: tot_baseline_cross_4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High Goals: avg_auto_high_made_4/avg_auto_high_attempts_4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Low Goals: avg_auto_low_made_4/avg_auto_low_attempts_4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Hopper Intake: avg_auto_hopper_intake_4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Floor Gear Intake: avg_auto_floor_gear_intake_4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Floor Ball intake: avg_auto_floor_ball_intake_4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Gears Scored: avg_auto_gears_scored_4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905996" y="592194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Team #: team_num_4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905994" y="837376"/>
                <a:ext cx="1285140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Avg. Score: avg_contrib_kpa_4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184536" y="837376"/>
                <a:ext cx="13005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Avg. Score: avg_contrib_kpa_5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485066" y="837376"/>
                <a:ext cx="12939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Avg. Score: avg_contrib_kpa_6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896102" y="2254465"/>
                <a:ext cx="1288435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10"/>
                  </a:spcBef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Cycles: avg_num_cycles_4</a:t>
                </a:r>
              </a:p>
              <a:p>
                <a:pPr>
                  <a:spcBef>
                    <a:spcPts val="10"/>
                  </a:spcBef>
                </a:pPr>
                <a:endParaRPr lang="en-US" sz="1200" b="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0"/>
                  </a:spcBef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High Goals: avg_tele_high_made_4/avg_tele_high_attempts_4</a:t>
                </a:r>
              </a:p>
              <a:p>
                <a:pPr>
                  <a:spcBef>
                    <a:spcPts val="10"/>
                  </a:spcBef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Low Goals: avg_tele_low_made_4/avg_tele_low_attempts_4</a:t>
                </a:r>
              </a:p>
              <a:p>
                <a:pPr>
                  <a:spcBef>
                    <a:spcPts val="10"/>
                  </a:spcBef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Gears Scored: avg_tele_gears_scored_4/avg_tele_gears_attempts_4</a:t>
                </a:r>
              </a:p>
              <a:p>
                <a:pPr>
                  <a:spcBef>
                    <a:spcPts val="10"/>
                  </a:spcBef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Gears Dropped: avg_tele_gears_dropped_4</a:t>
                </a:r>
              </a:p>
              <a:p>
                <a:pPr>
                  <a:spcBef>
                    <a:spcPts val="10"/>
                  </a:spcBef>
                </a:pPr>
                <a:endParaRPr lang="en-US" sz="1200" b="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0"/>
                  </a:spcBef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Floor Ball Intake: avg_tele_floor_ball_intake_4</a:t>
                </a:r>
              </a:p>
              <a:p>
                <a:pPr>
                  <a:spcBef>
                    <a:spcPts val="10"/>
                  </a:spcBef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Hopper Ball Intake: avg_tele_hopper_intake_4</a:t>
                </a:r>
              </a:p>
              <a:p>
                <a:pPr>
                  <a:spcBef>
                    <a:spcPts val="10"/>
                  </a:spcBef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HP Ball Intake: avg_hp_ball_intake_4</a:t>
                </a:r>
              </a:p>
              <a:p>
                <a:pPr>
                  <a:spcBef>
                    <a:spcPts val="10"/>
                  </a:spcBef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Floor Gear Intake: avg_tele_floor_gear_intake_4</a:t>
                </a:r>
              </a:p>
              <a:p>
                <a:pPr>
                  <a:spcBef>
                    <a:spcPts val="10"/>
                  </a:spcBef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HP Gear Intake: avg_hp_gear_intake_4</a:t>
                </a:r>
              </a:p>
              <a:p>
                <a:pPr>
                  <a:spcBef>
                    <a:spcPts val="10"/>
                  </a:spcBef>
                </a:pPr>
                <a:endParaRPr lang="en-US" sz="1200" b="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0"/>
                  </a:spcBef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Climb: tot_climb_4/tot_climb_attempts_4</a:t>
                </a:r>
              </a:p>
              <a:p>
                <a:pPr>
                  <a:spcBef>
                    <a:spcPts val="10"/>
                  </a:spcBef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KO: avg_tele_gear_knockouts_4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186738" y="590488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Team #: team_num_5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485067" y="590488"/>
                <a:ext cx="12939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Team #: team_num_6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891702" y="1096619"/>
                <a:ext cx="3891698" cy="14294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Autonomous Data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182338" y="1241266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Baseline: tot_baseline_cross_5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High Goals: avg_auto_high_made_5/avg_auto_high_attempts_5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Low Goals: avg_auto_low_made_5/avg_auto_low_attempts_5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Hopper Intake: avg_auto_hopper_intake_5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Floor Gear Intake: avg_auto_floor_gear_intake_5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Floor Ball intake: avg_auto_floor_ball_intake_5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Gears Scored: avg_auto_gears_scored_5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5185815" y="2254465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Cycles: avg_num_cycles_5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High Goals: avg_tele_high_made_5/avg_tele_high_attempts_5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Low Goals: avg_tele_low_made_5/avg_tele_low_attempts_5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Gears Scored: avg_tele_gears_scored_5/avg_tele_gears_attempts_5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Gears Dropped: avg_tele_gears_dropped_5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Floor Ball Intake: avg_tele_floor_ball_intake_5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Hopper Ball Intake: avg_tele_hopper_intake_5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HP Ball Intake: avg_hp_ball_intake_5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Floor Gear Intake: avg_tele_floor_gear_intake_5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HP Gear Intake: avg_hp_gear_intake_5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Climb: tot_climb_5/tot_climb_attempts_5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KO: avg_tele_gear_knockouts_5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452081" y="1241538"/>
                <a:ext cx="1328019" cy="984965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Baseline: tot_baseline_cross_6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High Goals: avg_auto_high_made_6/avg_auto_high_attempts_6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Low Goals: avg_auto_low_made_6/avg_auto_low_attempts_6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Hopper Intake: avg_auto_hopper_intake_6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Floor Gear Intake: avg_auto_floor_gear_intake_6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Floor Ball intake: avg_auto_floor_ball_intake_6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Gears Scored: avg_auto_gears_scored_6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452081" y="2254463"/>
                <a:ext cx="1328019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Cycles: avg_num_cycles_6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High Goals: avg_tele_high_made_6/avg_tele_high_attempts_6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Low Goals: avg_tele_low_made_6/avg_tele_low_attempts_6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Gears Scored: avg_tele_gears_scored_6/avg_tele_gears_attempts_6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Gears Dropped: avg_tele_gears_dropped_6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Floor Ball Intake: avg_tele_floor_ball_intake_6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Hopper Ball Intake: avg_tele_hopper_intake_6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HP Ball Intake: avg_hp_ball_intake_6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Floor Gear Intake: avg_tele_floor_gear_intake_6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HP Gear Intake: avg_hp_gear_intake_6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Climb: tot_climb_6/tot_climb_attempts_6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KO: avg_tele_gear_knockouts_6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3195" y="2226554"/>
                <a:ext cx="3878507" cy="1665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Teleop Data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896103" y="2226552"/>
                <a:ext cx="3894998" cy="1665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Teleop Data</a:t>
                </a:r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3242532" y="5372872"/>
              <a:ext cx="1307129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 #: </a:t>
              </a:r>
              <a:r>
                <a:rPr lang="en-US" sz="1200" b="1" dirty="0" err="1">
                  <a:solidFill>
                    <a:schemeClr val="tx1"/>
                  </a:solidFill>
                </a:rPr>
                <a:t>match_num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313042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			match_link_1</a:t>
            </a: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33188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			match_link_2</a:t>
            </a:r>
          </a:p>
        </p:txBody>
      </p:sp>
    </p:spTree>
    <p:extLst>
      <p:ext uri="{BB962C8B-B14F-4D97-AF65-F5344CB8AC3E}">
        <p14:creationId xmlns:p14="http://schemas.microsoft.com/office/powerpoint/2010/main" val="17220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			match_link_3</a:t>
            </a:r>
          </a:p>
        </p:txBody>
      </p:sp>
    </p:spTree>
    <p:extLst>
      <p:ext uri="{BB962C8B-B14F-4D97-AF65-F5344CB8AC3E}">
        <p14:creationId xmlns:p14="http://schemas.microsoft.com/office/powerpoint/2010/main" val="3188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4			match_link_4</a:t>
            </a:r>
          </a:p>
        </p:txBody>
      </p:sp>
    </p:spTree>
    <p:extLst>
      <p:ext uri="{BB962C8B-B14F-4D97-AF65-F5344CB8AC3E}">
        <p14:creationId xmlns:p14="http://schemas.microsoft.com/office/powerpoint/2010/main" val="212591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5		</a:t>
            </a:r>
            <a:r>
              <a:rPr lang="en-US"/>
              <a:t>	match_link_5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4734</TotalTime>
  <Words>1036</Words>
  <Application>Microsoft Office PowerPoint</Application>
  <PresentationFormat>Widescreen</PresentationFormat>
  <Paragraphs>330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1   match_link_1</vt:lpstr>
      <vt:lpstr>3   match_link_2</vt:lpstr>
      <vt:lpstr>3   match_link_3</vt:lpstr>
      <vt:lpstr>4   match_link_4</vt:lpstr>
      <vt:lpstr>5   match_link_5</vt:lpstr>
    </vt:vector>
  </TitlesOfParts>
  <Company>Clear Creek 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0001083545</dc:creator>
  <cp:lastModifiedBy>Adam Schoenberg</cp:lastModifiedBy>
  <cp:revision>25</cp:revision>
  <dcterms:created xsi:type="dcterms:W3CDTF">2017-02-16T00:58:45Z</dcterms:created>
  <dcterms:modified xsi:type="dcterms:W3CDTF">2017-02-24T21:31:45Z</dcterms:modified>
</cp:coreProperties>
</file>