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-8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2934" y="421197"/>
            <a:ext cx="7488576" cy="4485653"/>
            <a:chOff x="0" y="5034983"/>
            <a:chExt cx="7791100" cy="5041558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5034983"/>
              <a:ext cx="7791100" cy="5041558"/>
              <a:chOff x="0" y="-6641"/>
              <a:chExt cx="7791100" cy="504155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0"/>
                <a:ext cx="7778997" cy="50349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195" y="1241270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98" y="12424"/>
                <a:ext cx="7772400" cy="5780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98" y="5717"/>
                <a:ext cx="22801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Red Alliance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754636" y="-6641"/>
                <a:ext cx="23871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B0F0"/>
                    </a:solidFill>
                  </a:rPr>
                  <a:t>Blue Alliance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885105" y="590492"/>
                <a:ext cx="6598" cy="44444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598" y="592197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97" y="837379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85139" y="837379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85668" y="837379"/>
                <a:ext cx="1313728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196" y="2254468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87340" y="590491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85671" y="590491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195" y="1096621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82940" y="1241269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86417" y="2254467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52685" y="1241541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52685" y="2254467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12593" y="1241267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05996" y="592194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905994" y="837376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84536" y="837376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85066" y="837376"/>
                <a:ext cx="12939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12594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86738" y="590488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85067" y="590488"/>
                <a:ext cx="12939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912593" y="1096619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182338" y="1241266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185815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52081" y="1241538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52081" y="2254463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195" y="2226554"/>
                <a:ext cx="3846620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23593" y="2226552"/>
                <a:ext cx="3867507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242532" y="5372872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Match #: ____</a:t>
              </a:r>
            </a:p>
          </p:txBody>
        </p:sp>
      </p:grpSp>
      <p:sp>
        <p:nvSpPr>
          <p:cNvPr id="43" name="Rectangle 42">
            <a:hlinkClick r:id="rId2" action="ppaction://hlinksldjump"/>
          </p:cNvPr>
          <p:cNvSpPr/>
          <p:nvPr/>
        </p:nvSpPr>
        <p:spPr>
          <a:xfrm>
            <a:off x="2728721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team_num_2</a:t>
            </a:r>
          </a:p>
          <a:p>
            <a:pPr algn="ctr"/>
            <a:r>
              <a:rPr lang="en-US" b="1" dirty="0"/>
              <a:t>Match match_num_2</a:t>
            </a:r>
          </a:p>
        </p:txBody>
      </p:sp>
      <p:sp>
        <p:nvSpPr>
          <p:cNvPr id="44" name="Rectangle 43">
            <a:hlinkClick r:id="rId3" action="ppaction://hlinksldjump"/>
          </p:cNvPr>
          <p:cNvSpPr/>
          <p:nvPr/>
        </p:nvSpPr>
        <p:spPr>
          <a:xfrm>
            <a:off x="5081954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team_num_3</a:t>
            </a:r>
          </a:p>
          <a:p>
            <a:pPr algn="ctr"/>
            <a:r>
              <a:rPr lang="en-US" b="1" dirty="0"/>
              <a:t>Match match_num_3</a:t>
            </a:r>
          </a:p>
        </p:txBody>
      </p:sp>
      <p:sp>
        <p:nvSpPr>
          <p:cNvPr id="45" name="Rectangle 44">
            <a:hlinkClick r:id="rId4" action="ppaction://hlinksldjump"/>
          </p:cNvPr>
          <p:cNvSpPr/>
          <p:nvPr/>
        </p:nvSpPr>
        <p:spPr>
          <a:xfrm>
            <a:off x="7435187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team_num_4</a:t>
            </a:r>
          </a:p>
          <a:p>
            <a:pPr algn="ctr"/>
            <a:r>
              <a:rPr lang="en-US" b="1" dirty="0"/>
              <a:t>Match match_num_4</a:t>
            </a:r>
          </a:p>
        </p:txBody>
      </p:sp>
      <p:sp>
        <p:nvSpPr>
          <p:cNvPr id="46" name="Rectangle 45">
            <a:hlinkClick r:id="rId5" action="ppaction://hlinksldjump"/>
          </p:cNvPr>
          <p:cNvSpPr/>
          <p:nvPr/>
        </p:nvSpPr>
        <p:spPr>
          <a:xfrm>
            <a:off x="9788420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team_num_5</a:t>
            </a:r>
          </a:p>
          <a:p>
            <a:pPr algn="ctr"/>
            <a:r>
              <a:rPr lang="en-US" b="1" dirty="0"/>
              <a:t>Match match_num_5</a:t>
            </a:r>
          </a:p>
        </p:txBody>
      </p:sp>
      <p:sp>
        <p:nvSpPr>
          <p:cNvPr id="116" name="Rectangle 115">
            <a:hlinkClick r:id="rId6" action="ppaction://hlinksldjump"/>
          </p:cNvPr>
          <p:cNvSpPr/>
          <p:nvPr/>
        </p:nvSpPr>
        <p:spPr>
          <a:xfrm>
            <a:off x="2314630" y="421203"/>
            <a:ext cx="7499145" cy="44856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0" y="-37061"/>
            <a:ext cx="12191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2017 Alliance Interface</a:t>
            </a:r>
          </a:p>
        </p:txBody>
      </p:sp>
      <p:sp>
        <p:nvSpPr>
          <p:cNvPr id="47" name="Rectangle 46">
            <a:hlinkClick r:id="rId7" action="ppaction://hlinksldjump"/>
          </p:cNvPr>
          <p:cNvSpPr/>
          <p:nvPr/>
        </p:nvSpPr>
        <p:spPr>
          <a:xfrm>
            <a:off x="375488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team_num_1</a:t>
            </a:r>
          </a:p>
          <a:p>
            <a:pPr algn="ctr"/>
            <a:r>
              <a:rPr lang="en-US" b="1" dirty="0"/>
              <a:t>Match match_num_1</a:t>
            </a:r>
          </a:p>
        </p:txBody>
      </p:sp>
    </p:spTree>
    <p:extLst>
      <p:ext uri="{BB962C8B-B14F-4D97-AF65-F5344CB8AC3E}">
        <p14:creationId xmlns:p14="http://schemas.microsoft.com/office/powerpoint/2010/main" val="16906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1" y="9033"/>
            <a:ext cx="12178232" cy="6848966"/>
            <a:chOff x="-1" y="9033"/>
            <a:chExt cx="12178232" cy="6848966"/>
          </a:xfrm>
        </p:grpSpPr>
        <p:grpSp>
          <p:nvGrpSpPr>
            <p:cNvPr id="43" name="Group 42"/>
            <p:cNvGrpSpPr/>
            <p:nvPr/>
          </p:nvGrpSpPr>
          <p:grpSpPr>
            <a:xfrm>
              <a:off x="-1" y="9033"/>
              <a:ext cx="12178232" cy="6848966"/>
              <a:chOff x="0" y="5041624"/>
              <a:chExt cx="7782301" cy="503491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0" y="5041624"/>
                <a:ext cx="7782301" cy="5034917"/>
                <a:chOff x="0" y="0"/>
                <a:chExt cx="7782301" cy="5034917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7778997" cy="50349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598" y="12424"/>
                  <a:ext cx="7772400" cy="57806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15096" y="38580"/>
                  <a:ext cx="1457109" cy="4298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rgbClr val="FF0000"/>
                      </a:solidFill>
                    </a:rPr>
                    <a:t>Red Alliance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070847" y="38581"/>
                  <a:ext cx="1525496" cy="4298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rgbClr val="00B0F0"/>
                      </a:solidFill>
                    </a:rPr>
                    <a:t>Blue Alliance</a:t>
                  </a: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885105" y="590492"/>
                  <a:ext cx="6598" cy="44444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/>
                <p:cNvSpPr/>
                <p:nvPr/>
              </p:nvSpPr>
              <p:spPr>
                <a:xfrm>
                  <a:off x="6598" y="592197"/>
                  <a:ext cx="1277438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Team #: team_num_1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7860" y="867486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avg_tele_intake_1/max_tele_intake_1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avg_tele_cubes_scored_1/max_tele_cubes_scored_1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3195" y="1577633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Cross: tot_auto_cross_1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 Scale: tot_auto_scale_high_made_1/tot_auto_scale_high_attempts_1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Low Scale: tot_auto_scale_low_made_1/tot_auto_scale_low_attempts_1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tot_auto_near_switch_made_1/tot_auto_near_switch_attempts_1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tot_auto_exchange_made_1/tot_auto_exchange_attempts_1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tot_auto_pyramid_intake_1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tot_auto_unprotected_intake_1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Starts LMR: tot_auto_left_1/tot_auto_center_1/tot_auto_right_1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3195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Exchange: avg_tele_exchange_made_1/avg_tele_exchange_attempts_1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avg_tele_near_switch_made_1/avg_tele_near_switch_attempts_1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Far Switch: avg_tele_far_switch_made_1/avg_tele_far_switch_attempts_1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Scale High: avg_tele_scale_high_made_1/avg_tele_scale_high_attempts_1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Scale Low: avg_tele_scale_low_made_1/avg_tele_scale_low_attempts_1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Portal Intake: avg_tele_portal_intake_made_1/avg_tele_portal_intake_attempts_1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avg_tele_pyramid_intake_1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avg_tele_unprotected_intake_1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Floor Intake: avg_tele_floor_intake_1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Knockouts: avg_tele_knockouts_1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Cubes Dropped: avg_tele_cubes_dropped_1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Orderly: tot_tele_orderly_1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Highest Level: max_tele_highest_level_1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Climb: tot_tele_climb_1/tot_tele_climb_attempts_1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Assisted: tot_tele_climb_assisted_1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Plus One: tot_tele_plus_one_1/tot_tele_plus_one_attempts_1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Plus Two: tot_tele_plus_two_1/tot_tele_plus_two_attempts_1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Mobility: avg_mobility_rating_1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Defense: avg_defense_rating_1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280736" y="590491"/>
                  <a:ext cx="1269719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Team #: team_num_2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550456" y="590491"/>
                  <a:ext cx="133873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Team #: team_num_3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13195" y="1431634"/>
                  <a:ext cx="3870807" cy="1446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282940" y="1576285"/>
                  <a:ext cx="1269745" cy="1159357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Cross: tot_auto_cross_2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 Scale: tot_auto_scale_high_made_2/tot_auto_scale_high_attempts_2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Low Scale: tot_auto_scale_low_made_2/tot_auto_scale_low_attempts_2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tot_auto_near_switch_made_2/tot_auto_near_switch_attempts_2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tot_auto_exchange_made_2/tot_auto_exchange_attempts_2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tot_auto_pyramid_intake_2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tot_auto_unprotected_intake_2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Starts LMR: tot_auto_left_2/tot_auto_center_2/tot_auto_right_2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287340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avg_tele_exchange_made_2/avg_tele_exchange_attempts_2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avg_tele_near_switch_made_2/avg_tele_near_switch_attempts_2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Far Switch: avg_tele_far_switch_made_2/avg_tele_far_switch_attempts_2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Scale High: avg_tele_scale_high_made_2/avg_tele_scale_high_attempts_2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Scale Low: avg_tele_scale_low_made_2/avg_tele_scale_low_attempts_2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Portal Intake: avg_tele_portal_intake_made_2/avg_tele_portal_intake_attempts_2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avg_tele_pyramid_intake_2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avg_tele_unprotected_intake_2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Floor Intake: avg_tele_floor_intake_2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Knockouts: avg_tele_knockouts_2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Cubes Dropped: avg_tele_cubes_dropped_2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Orderly: tot_tele_orderly_2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Highest Level: max_tele_highest_level_2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Climb: tot_tele_climb_2/tot_tele_climb_attempts_2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Assisted: tot_tele_climb_assisted_2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Plus One: tot_tele_plus_one_2/tot_tele_plus_one_attempts_2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Plus Two: tot_tele_plus_two_2/tot_tele_plus_two_attempts_2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Mobility: avg_mobility_rating_2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Defense: avg_defense_rating_2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552660" y="1577633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Cross: tot_auto_cross_3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 Scale: tot_auto_scale_high_made_3/tot_auto_scale_high_attempts_3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Low Scale: tot_auto_scale_low_made_3/tot_auto_scale_low_attempts_3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tot_auto_near_switch_made_3/tot_auto_near_switch_attempts_3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tot_auto_exchange_made_3/tot_auto_exchange_attempts_3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tot_auto_pyramid_intake_3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tot_auto_unprotected_intake_3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Starts LMR: tot_auto_left_3/tot_auto_center_3/tot_auto_right_3</a:t>
                  </a: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561166" y="2897287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avg_tele_exchange_made_3/avg_tele_exchange_attempts_3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avg_tele_near_switch_made_3/avg_tele_near_switch_attempts_3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Far Switch: avg_tele_far_switch_made_3/avg_tele_far_switch_attempts_3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Scale High: avg_tele_scale_high_made_3/avg_tele_scale_high_attempts_3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Scale Low: avg_tele_scale_low_made_3/avg_tele_scale_low_attempts_3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Portal Intake: avg_tele_portal_intake_made_3/avg_tele_portal_intake_attempts_3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avg_tele_pyramid_intake_3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avg_tele_unprotected_intake_3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Floor Intake: avg_tele_floor_intake_3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Knockouts: avg_tele_knockouts_3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Cubes Dropped: avg_tele_cubes_dropped_3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Orderly: tot_tele_orderly_3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Highest Level: max_tele_highest_level_3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Climb: tot_tele_climb_3/tot_tele_climb_attempts_3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Assisted: tot_tele_climb_assisted_3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Plus One: tot_tele_plus_one_3/tot_tele_plus_one_attempts_3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Plus Two: tot_tele_plus_two_3/tot_tele_plus_two_attempts_3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Mobility: avg_mobility_rating_3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Defense: avg_defense_rating_3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887918" y="1578200"/>
                  <a:ext cx="1286208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Cross: tot_auto_cross_4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 Scale: tot_auto_scale_high_made_4/tot_auto_scale_high_attempts_4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Low Scale: tot_auto_scale_low_made_4/tot_auto_scale_low_attempts_4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tot_auto_near_switch_made_4/tot_auto_near_switch_attempts_4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tot_auto_exchange_made_4/tot_auto_exchange_attempts_4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tot_auto_pyramid_intake_4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tot_auto_unprotected_intake_4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Starts LMR: tot_auto_left_4/tot_auto_center_4/tot_auto_right_4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897379" y="592194"/>
                  <a:ext cx="1306949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Team #: team_num_4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899399" y="867008"/>
                  <a:ext cx="1291739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avg_tele_intake_4/max_tele_intake_4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avg_tele_cubes_scored_4/max_tele_cubes_scored_4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887891" y="2897287"/>
                  <a:ext cx="1288435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Exchange: avg_tele_exchange_made_4/avg_tele_exchange_attempts_4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avg_tele_near_switch_made_4/avg_tele_near_switch_attempts_4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Far Switch: avg_tele_far_switch_made_4/avg_tele_far_switch_attempts_4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Scale High: avg_tele_scale_high_made_4/avg_tele_scale_high_attempts_4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Scale Low: avg_tele_scale_low_made_4/avg_tele_scale_low_attempts_4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Portal Intake: avg_tele_portal_intake_made_4/avg_tele_portal_intake_attempts_4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avg_tele_pyramid_intake_4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avg_tele_unprotected_intake_4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Floor Intake: avg_tele_floor_intake_4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Knockouts: avg_tele_knockouts_4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Cubes Dropped: avg_tele_cubes_dropped_4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Orderly: tot_tele_orderly_4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Highest Level: max_tele_highest_level_4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Climb: tot_tele_climb_4/tot_tele_climb_attempts_4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Assisted: tot_tele_climb_assisted_4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Plus One: tot_tele_plus_one_4/tot_tele_plus_one_attempts_4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Plus Two: tot_tele_plus_two_4/tot_tele_plus_two_attempts_4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Mobility: avg_mobility_rating_4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Defense: avg_defense_rating_4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186738" y="590488"/>
                  <a:ext cx="12571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Team #: team_num_5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449544" y="590488"/>
                  <a:ext cx="1329454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Team #: team_num_6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880679" y="1433344"/>
                  <a:ext cx="3891698" cy="1429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174127" y="1578196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Cross: tot_auto_cross_5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 Scale: tot_auto_scale_high_made_5/tot_auto_scale_high_attempts_5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Low Scale: tot_auto_scale_low_made_5/tot_auto_scale_low_attempts_5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tot_auto_near_switch_made_5/tot_auto_near_switch_attempts_5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tot_auto_exchange_made_5/tot_auto_exchange_attempts_5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tot_auto_pyramid_intake_5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tot_auto_unprotected_intake_5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Starts LMR: tot_auto_left_5/tot_auto_center_5/tot_auto_right_5</a:t>
                  </a: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177604" y="2897287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avg_tele_exchange_made_5/avg_tele_exchange_attempts_5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avg_tele_near_switch_made_5/avg_tele_near_switch_attempts_5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Far Switch: avg_tele_far_switch_made_5/avg_tele_far_switch_attempts_5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Scale High: avg_tele_scale_high_made_5/avg_tele_scale_high_attempts_5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Scale Low: avg_tele_scale_low_made_5/avg_tele_scale_low_attempts_5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Portal Intake: avg_tele_portal_intake_made_5/avg_tele_portal_intake_attempts_5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avg_tele_pyramid_intake_5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avg_tele_unprotected_intake_5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Floor Intake: avg_tele_floor_intake_5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Knockouts: avg_tele_knockouts_5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Cubes Dropped: avg_tele_cubes_dropped_5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Orderly: tot_tele_orderly_5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Highest Level: max_tele_highest_level_5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Climb: tot_tele_climb_5/tot_tele_climb_attempts_5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Assisted: tot_tele_climb_assisted_5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Plus One: tot_tele_plus_one_5/tot_tele_plus_one_attempts_5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Plus Two: tot_tele_plus_two_5/tot_tele_plus_two_attempts_5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Mobility: avg_mobility_rating_5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Defense: avg_defense_rating_5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443870" y="1578472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Cross: tot_auto_cross_6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 Scale: tot_auto_scale_high_made_6/tot_auto_scale_high_attempts_6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Low Scale: tot_auto_scale_low_made_6/tot_auto_scale_low_attempts_6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tot_auto_near_switch_made_6/tot_auto_near_switch_attempts_6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tot_auto_exchange_made_6/tot_auto_exchange_attempts_6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tot_auto_pyramid_intake_6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tot_auto_unprotected_intake_6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Starts LMR: tot_auto_left_6/tot_auto_center_6/tot_auto_right_6</a:t>
                  </a: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443870" y="2897285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avg_tele_exchange_made_6/avg_tele_exchange_attempts_6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avg_tele_near_switch_made_6/avg_tele_near_switch_attempts_6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Far Switch: avg_tele_far_switch_made_6/avg_tele_far_switch_attempts_6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Scale High: avg_tele_scale_high_made_6/avg_tele_scale_high_attempts_6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Scale Low: avg_tele_scale_low_made_6/avg_tele_scale_low_attempts_6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Portal Intake: avg_tele_portal_intake_made_6/avg_tele_portal_intake_attempts_6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avg_tele_pyramid_intake_6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avg_tele_unprotected_intake_6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Floor Intake: avg_tele_floor_intake_6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Knockouts: avg_tele_knockouts_6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Cubes Dropped: avg_tele_cubes_dropped_6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Orderly: tot_tele_orderly_6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Highest Level: max_tele_highest_level_6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Climb: tot_tele_climb_6/tot_tele_climb_attempts_6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Assisted: tot_tele_climb_assisted_6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Plus One: tot_tele_plus_one_6/tot_tele_plus_one_attempts_6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Plus Two: tot_tele_plus_two_6/tot_tele_plus_two_attempts_6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Mobility: avg_mobility_rating_6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Defense: avg_defense_rating_6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398" y="2727377"/>
                  <a:ext cx="3878507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887303" y="2724052"/>
                  <a:ext cx="3894998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553759" y="862058"/>
                  <a:ext cx="1331332" cy="2824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avg_tele_intake_3/max_tele_intake_3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avg_tele_cubes_scored_3/max_tele_cubes_scored_3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284039" y="866839"/>
                  <a:ext cx="1269720" cy="27364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avg_tele_intake_2/max_tele_intake_2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avg_tele_cubes_scored_2/max_tele_cubes_scored_2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184539" y="867008"/>
                  <a:ext cx="1259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avg_tele_intake_5/max_tele_intake_5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avg_tele_cubes_scored_5/max_tele_cubes_scored_5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449547" y="867008"/>
                  <a:ext cx="1329454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avg_tele_intake_6/max_tele_intake_6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avg_tele_cubes_scored_6/max_tele_cubes_scored_6</a:t>
                  </a:r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42532" y="5372872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Match #: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match_num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12300" y="1560794"/>
              <a:ext cx="1995323" cy="367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Matches Played: num_matches_1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07624" y="1563034"/>
              <a:ext cx="198693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Matches Played: num_matches_2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94562" y="1563034"/>
              <a:ext cx="2085094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Matches Played: num_matches_3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02888" y="1563034"/>
              <a:ext cx="2010180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Matches Played: num_matches_4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113068" y="1563034"/>
              <a:ext cx="1970702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Matches Played: num_matches_5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083771" y="1563034"/>
              <a:ext cx="2085865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Matches Played: num_matches_6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4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			match_link_1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331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match_link_2</a:t>
            </a:r>
          </a:p>
        </p:txBody>
      </p:sp>
    </p:spTree>
    <p:extLst>
      <p:ext uri="{BB962C8B-B14F-4D97-AF65-F5344CB8AC3E}">
        <p14:creationId xmlns:p14="http://schemas.microsoft.com/office/powerpoint/2010/main" val="17220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match_link_3</a:t>
            </a:r>
          </a:p>
        </p:txBody>
      </p:sp>
    </p:spTree>
    <p:extLst>
      <p:ext uri="{BB962C8B-B14F-4D97-AF65-F5344CB8AC3E}">
        <p14:creationId xmlns:p14="http://schemas.microsoft.com/office/powerpoint/2010/main" val="318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			match_link_4</a:t>
            </a:r>
          </a:p>
        </p:txBody>
      </p:sp>
    </p:spTree>
    <p:extLst>
      <p:ext uri="{BB962C8B-B14F-4D97-AF65-F5344CB8AC3E}">
        <p14:creationId xmlns:p14="http://schemas.microsoft.com/office/powerpoint/2010/main" val="212591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5		</a:t>
            </a:r>
            <a:r>
              <a:rPr lang="en-US"/>
              <a:t>	match_link_5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6154</TotalTime>
  <Words>3796</Words>
  <Application>Microsoft Office PowerPoint</Application>
  <PresentationFormat>Widescreen</PresentationFormat>
  <Paragraphs>390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1   match_link_1</vt:lpstr>
      <vt:lpstr>3   match_link_2</vt:lpstr>
      <vt:lpstr>3   match_link_3</vt:lpstr>
      <vt:lpstr>4   match_link_4</vt:lpstr>
      <vt:lpstr>5   match_link_5</vt:lpstr>
    </vt:vector>
  </TitlesOfParts>
  <Company>Clear Creek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0001083545</dc:creator>
  <cp:lastModifiedBy>AS1165</cp:lastModifiedBy>
  <cp:revision>55</cp:revision>
  <dcterms:created xsi:type="dcterms:W3CDTF">2017-02-16T00:58:45Z</dcterms:created>
  <dcterms:modified xsi:type="dcterms:W3CDTF">2018-02-03T02:20:28Z</dcterms:modified>
</cp:coreProperties>
</file>