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  <Relationship Id="rId14" Type="http://schemas.openxmlformats.org/officeDocument/2006/relationships/slide" Target="slides/slide2.xml"/>
  <Relationship Id="rId15" Type="http://schemas.openxmlformats.org/officeDocument/2006/relationships/slide" Target="slides/slide3.xml"/>
  <Relationship Id="rId16" Type="http://schemas.openxmlformats.org/officeDocument/2006/relationships/slide" Target="slides/slide4.xml"/>
  <Relationship Id="rId17" Type="http://schemas.openxmlformats.org/officeDocument/2006/relationships/slide" Target="slides/slide5.xml"/>
  <Relationship Id="rId18" Type="http://schemas.openxmlformats.org/officeDocument/2006/relationships/slide" Target="slides/slide6.xml"/>
  <Relationship Id="rId19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3824</a:t>
            </a:r>
          </a:p>
          <a:p>
            <a:pPr algn="ctr"/>
            <a:r>
              <a:rPr lang="en-US" b="1" dirty="0"/>
              <a:t>Match 72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73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1987</a:t>
            </a:r>
          </a:p>
          <a:p>
            <a:pPr algn="ctr"/>
            <a:r>
              <a:rPr lang="en-US" b="1" dirty="0"/>
              <a:t>Match 69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1114</a:t>
            </a:r>
          </a:p>
          <a:p>
            <a:pPr algn="ctr"/>
            <a:r>
              <a:rPr lang="en-US" b="1" dirty="0"/>
              <a:t>Match 71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4265</a:t>
            </a:r>
          </a:p>
          <a:p>
            <a:pPr algn="ctr"/>
            <a:r>
              <a:rPr lang="en-US" b="1" dirty="0"/>
              <a:t>Match 76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24.833/38.333/49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20.833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40/0/0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40/40/40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125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24.833/44.722/67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59.667/76.833/59.667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1/1/2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50.833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29.167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0.667/0.167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6/6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4.167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4265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3824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4/0/0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4/5/1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3.143/3.429/5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0.429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3.429/0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2/5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2/2/2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6/7/1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2.571/2.571/5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0.429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2.429/0.571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7/7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3.571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28/42.429/42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23.571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0/1/0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28/52.19/68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0.857/0.857/6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23.286/25.81/42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72/92.143/72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2.714/2.857/4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62.143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27.143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2.571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3/6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4.857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1987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1114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0.857/2.714/6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3/1/1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5/7/1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3.143/3.571/5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3.714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0.571/0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6/7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2.667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3.714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23.286/30.429/41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16.429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1/1/1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7.571/9.714/7.571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3.429/3.571/5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15.714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3.429/0.286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6/7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4.143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7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7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7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