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2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11" Type="http://schemas.openxmlformats.org/officeDocument/2006/relationships/theme" Target="theme/theme1.xml"/>
  <Relationship Id="rId10" Type="http://schemas.openxmlformats.org/officeDocument/2006/relationships/viewProps" Target="viewProps.xml"/>
  <Relationship Id="rId9" Type="http://schemas.openxmlformats.org/officeDocument/2006/relationships/presProps" Target="presProps.xml"/>
  <Relationship Id="rId13" Type="http://schemas.openxmlformats.org/officeDocument/2006/relationships/slide" Target="slides/slide1.xml"/>
  <Relationship Id="rId14" Type="http://schemas.openxmlformats.org/officeDocument/2006/relationships/slide" Target="slides/slide2.xml"/>
  <Relationship Id="rId15" Type="http://schemas.openxmlformats.org/officeDocument/2006/relationships/slide" Target="slides/slide3.xml"/>
  <Relationship Id="rId16" Type="http://schemas.openxmlformats.org/officeDocument/2006/relationships/slide" Target="slides/slide4.xml"/>
  <Relationship Id="rId17" Type="http://schemas.openxmlformats.org/officeDocument/2006/relationships/slide" Target="slides/slide5.xml"/>
  <Relationship Id="rId18" Type="http://schemas.openxmlformats.org/officeDocument/2006/relationships/slide" Target="slides/slide6.xml"/>
  <Relationship Id="rId19" Type="http://schemas.openxmlformats.org/officeDocument/2006/relationships/slide" Target="slides/slide7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2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8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3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8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02934" y="421197"/>
            <a:ext cx="7488576" cy="4485653"/>
            <a:chOff x="0" y="5034983"/>
            <a:chExt cx="7791100" cy="5041558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5034983"/>
              <a:ext cx="7791100" cy="5041558"/>
              <a:chOff x="0" y="-6641"/>
              <a:chExt cx="7791100" cy="504155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0"/>
                <a:ext cx="7778997" cy="50349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195" y="1241270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98" y="12424"/>
                <a:ext cx="7772400" cy="5780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98" y="5717"/>
                <a:ext cx="22801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Red Alliance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754636" y="-6641"/>
                <a:ext cx="23871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B0F0"/>
                    </a:solidFill>
                  </a:rPr>
                  <a:t>Blue Alliance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885105" y="590492"/>
                <a:ext cx="6598" cy="44444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6598" y="592197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97" y="837379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285139" y="837379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585668" y="837379"/>
                <a:ext cx="1313728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196" y="2254468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87340" y="590491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585671" y="590491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195" y="1096621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82940" y="1241269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286417" y="2254467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52685" y="1241541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52685" y="2254467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12593" y="1241267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905996" y="592194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905994" y="837376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184536" y="837376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85066" y="837376"/>
                <a:ext cx="12939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912594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86738" y="590488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85067" y="590488"/>
                <a:ext cx="12939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912593" y="1096619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182338" y="1241266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185815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452081" y="1241538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452081" y="2254463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4195" y="2226554"/>
                <a:ext cx="3846620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923593" y="2226552"/>
                <a:ext cx="3867507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242532" y="5372872"/>
              <a:ext cx="1307129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Match #: ____</a:t>
              </a:r>
            </a:p>
          </p:txBody>
        </p:sp>
      </p:grpSp>
      <p:sp>
        <p:nvSpPr>
          <p:cNvPr id="43" name="Rectangle 42">
            <a:hlinkClick r:id="rId2" action="ppaction://hlinksldjump"/>
          </p:cNvPr>
          <p:cNvSpPr/>
          <p:nvPr/>
        </p:nvSpPr>
        <p:spPr>
          <a:xfrm>
            <a:off x="2728721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384</a:t>
            </a:r>
          </a:p>
          <a:p>
            <a:pPr algn="ctr"/>
            <a:r>
              <a:rPr lang="en-US" b="1" dirty="0"/>
              <a:t>Match 17</a:t>
            </a:r>
          </a:p>
        </p:txBody>
      </p:sp>
      <p:sp>
        <p:nvSpPr>
          <p:cNvPr id="44" name="Rectangle 43">
            <a:hlinkClick r:id="rId3" action="ppaction://hlinksldjump"/>
          </p:cNvPr>
          <p:cNvSpPr/>
          <p:nvPr/>
        </p:nvSpPr>
        <p:spPr>
          <a:xfrm>
            <a:off x="5081954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1640</a:t>
            </a:r>
          </a:p>
          <a:p>
            <a:pPr algn="ctr"/>
            <a:r>
              <a:rPr lang="en-US" b="1" dirty="0"/>
              <a:t>Match 23</a:t>
            </a:r>
          </a:p>
        </p:txBody>
      </p:sp>
      <p:sp>
        <p:nvSpPr>
          <p:cNvPr id="45" name="Rectangle 44">
            <a:hlinkClick r:id="rId4" action="ppaction://hlinksldjump"/>
          </p:cNvPr>
          <p:cNvSpPr/>
          <p:nvPr/>
        </p:nvSpPr>
        <p:spPr>
          <a:xfrm>
            <a:off x="7435187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1506</a:t>
            </a:r>
          </a:p>
          <a:p>
            <a:pPr algn="ctr"/>
            <a:r>
              <a:rPr lang="en-US" b="1" dirty="0"/>
              <a:t>Match 12</a:t>
            </a:r>
          </a:p>
        </p:txBody>
      </p:sp>
      <p:sp>
        <p:nvSpPr>
          <p:cNvPr id="46" name="Rectangle 45">
            <a:hlinkClick r:id="rId5" action="ppaction://hlinksldjump"/>
          </p:cNvPr>
          <p:cNvSpPr/>
          <p:nvPr/>
        </p:nvSpPr>
        <p:spPr>
          <a:xfrm>
            <a:off x="9788420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2451</a:t>
            </a:r>
          </a:p>
          <a:p>
            <a:pPr algn="ctr"/>
            <a:r>
              <a:rPr lang="en-US" b="1" dirty="0"/>
              <a:t>Match 15</a:t>
            </a:r>
          </a:p>
        </p:txBody>
      </p:sp>
      <p:sp>
        <p:nvSpPr>
          <p:cNvPr id="116" name="Rectangle 115">
            <a:hlinkClick r:id="rId6" action="ppaction://hlinksldjump"/>
          </p:cNvPr>
          <p:cNvSpPr/>
          <p:nvPr/>
        </p:nvSpPr>
        <p:spPr>
          <a:xfrm>
            <a:off x="2314630" y="421203"/>
            <a:ext cx="7499145" cy="44856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0" y="-37061"/>
            <a:ext cx="12191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2017 Alliance Interface</a:t>
            </a:r>
          </a:p>
        </p:txBody>
      </p:sp>
      <p:sp>
        <p:nvSpPr>
          <p:cNvPr id="47" name="Rectangle 46">
            <a:hlinkClick r:id="rId7" action="ppaction://hlinksldjump"/>
          </p:cNvPr>
          <p:cNvSpPr/>
          <p:nvPr/>
        </p:nvSpPr>
        <p:spPr>
          <a:xfrm>
            <a:off x="375488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118</a:t>
            </a:r>
          </a:p>
          <a:p>
            <a:pPr algn="ctr"/>
            <a:r>
              <a:rPr lang="en-US" b="1" dirty="0"/>
              <a:t>Match 19</a:t>
            </a:r>
          </a:p>
        </p:txBody>
      </p:sp>
    </p:spTree>
    <p:extLst>
      <p:ext uri="{BB962C8B-B14F-4D97-AF65-F5344CB8AC3E}">
        <p14:creationId xmlns:p14="http://schemas.microsoft.com/office/powerpoint/2010/main" val="169060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3467" y="0"/>
            <a:ext cx="12184978" cy="6858000"/>
            <a:chOff x="-3467" y="0"/>
            <a:chExt cx="12184978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-3467" y="0"/>
              <a:ext cx="12181698" cy="6858000"/>
              <a:chOff x="-2215" y="5034983"/>
              <a:chExt cx="7784516" cy="5041558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-2215" y="5034983"/>
                <a:ext cx="7784516" cy="5041558"/>
                <a:chOff x="-2215" y="-6641"/>
                <a:chExt cx="7784516" cy="5041558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0" y="0"/>
                  <a:ext cx="7778997" cy="50349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7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3195" y="1577633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25/47.5/30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42.5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0/0/0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598" y="12424"/>
                  <a:ext cx="7772400" cy="57806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598" y="5717"/>
                  <a:ext cx="228017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FF0000"/>
                      </a:solidFill>
                    </a:rPr>
                    <a:t>Red Alliance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754636" y="-6641"/>
                  <a:ext cx="238719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00B0F0"/>
                      </a:solidFill>
                    </a:rPr>
                    <a:t>Blue Alliance</a:t>
                  </a:r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885105" y="590492"/>
                  <a:ext cx="6598" cy="44444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ectangle 51"/>
                <p:cNvSpPr/>
                <p:nvPr/>
              </p:nvSpPr>
              <p:spPr>
                <a:xfrm>
                  <a:off x="6598" y="592197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1619</a:t>
                  </a: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-2215" y="867486"/>
                  <a:ext cx="1285140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25/36.167/36.667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3195" y="2897291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33.5/50/33.5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3/3/3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20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45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2.5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0/0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Climb: 2/2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Mobility: 3.5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1287340" y="590491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118</a:t>
                  </a: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585671" y="590491"/>
                  <a:ext cx="1307129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384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13195" y="1431634"/>
                  <a:ext cx="3870807" cy="1446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Autonomous Data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282940" y="1574577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30/44.5/31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40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0/0/0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287340" y="2897291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55.5/79/55.5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3/3.5/3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72.5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3.5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1/2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4.5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552660" y="1577633"/>
                  <a:ext cx="1328019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0/1/0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1/1/1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561166" y="2897287"/>
                  <a:ext cx="1328019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3/3.5/4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4/0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1/2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3.5</a:t>
                  </a: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887918" y="1578200"/>
                  <a:ext cx="1286208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0/2/0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905996" y="592194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1640</a:t>
                  </a: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905997" y="867008"/>
                  <a:ext cx="1285140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0/0/0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5184539" y="867008"/>
                  <a:ext cx="13005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2.5/2.5/5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6485069" y="867008"/>
                  <a:ext cx="12939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22.5/29.167/48.333</a:t>
                  </a: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887891" y="2897287"/>
                  <a:ext cx="1288435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3.5/4/4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7.5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3.5/1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Climb: 2/2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Mobility: 3</a:t>
                  </a: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186738" y="590488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1506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485067" y="590488"/>
                  <a:ext cx="12939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2451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880679" y="1433344"/>
                  <a:ext cx="3891698" cy="14294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Autonomous Data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174127" y="1578196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2.5/10/5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0/1/0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1/2/1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177604" y="2897287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2.5/2.5/3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2.5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1/2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3</a:t>
                  </a: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6443870" y="1578472"/>
                  <a:ext cx="1328019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22.5/35/35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22.5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0/0/0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443870" y="2897285"/>
                  <a:ext cx="1328019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20/27.5/20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2/2/4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12.5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20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2/2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5</a:t>
                  </a: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4398" y="2727377"/>
                  <a:ext cx="3878507" cy="1665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Teleop Data</a:t>
                  </a: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887303" y="2724052"/>
                  <a:ext cx="3894998" cy="1665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Teleop Data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585668" y="867326"/>
                  <a:ext cx="1313728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0/0/0</a:t>
                  </a: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284039" y="866840"/>
                  <a:ext cx="13005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30/48.5/53</a:t>
                  </a:r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42532" y="5372872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Match #: </a:t>
                </a:r>
                <a:r>
                  <a:rPr lang="en-US" sz="1200" b="1" dirty="0" err="1">
                    <a:solidFill>
                      <a:schemeClr val="tx1"/>
                    </a:solidFill>
                  </a:rPr>
                  <a:t>match_num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-3466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4912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2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72266" y="1563034"/>
              <a:ext cx="2011067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094712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2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133090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2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170444" y="1563034"/>
              <a:ext cx="2011067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4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			"N/A"</a:t>
            </a: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33188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"N/A"</a:t>
            </a:r>
          </a:p>
        </p:txBody>
      </p:sp>
    </p:spTree>
    <p:extLst>
      <p:ext uri="{BB962C8B-B14F-4D97-AF65-F5344CB8AC3E}">
        <p14:creationId xmlns:p14="http://schemas.microsoft.com/office/powerpoint/2010/main" val="17220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"N/A"</a:t>
            </a:r>
          </a:p>
        </p:txBody>
      </p:sp>
    </p:spTree>
    <p:extLst>
      <p:ext uri="{BB962C8B-B14F-4D97-AF65-F5344CB8AC3E}">
        <p14:creationId xmlns:p14="http://schemas.microsoft.com/office/powerpoint/2010/main" val="3188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4			"N/A"</a:t>
            </a:r>
          </a:p>
        </p:txBody>
      </p:sp>
    </p:spTree>
    <p:extLst>
      <p:ext uri="{BB962C8B-B14F-4D97-AF65-F5344CB8AC3E}">
        <p14:creationId xmlns:p14="http://schemas.microsoft.com/office/powerpoint/2010/main" val="212591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5		</a:t>
            </a:r>
            <a:r>
              <a:rPr lang="en-US"/>
              <a:t>	"N/A"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58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6036</TotalTime>
  <Words>1006</Words>
  <Application>Microsoft Office PowerPoint</Application>
  <PresentationFormat>Widescreen</PresentationFormat>
  <Paragraphs>318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1   match_link_1</vt:lpstr>
      <vt:lpstr>3   match_link_2</vt:lpstr>
      <vt:lpstr>3   match_link_3</vt:lpstr>
      <vt:lpstr>4   match_link_4</vt:lpstr>
      <vt:lpstr>5   match_link_5</vt:lpstr>
    </vt:vector>
  </TitlesOfParts>
  <Company>Clear Creek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0001083545</dc:creator>
  <cp:lastModifiedBy>Adam Schoenberg</cp:lastModifiedBy>
  <cp:revision>45</cp:revision>
  <dcterms:created xsi:type="dcterms:W3CDTF">2017-02-16T00:58:45Z</dcterms:created>
  <dcterms:modified xsi:type="dcterms:W3CDTF">2017-04-17T23:58:59Z</dcterms:modified>
</cp:coreProperties>
</file>