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5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503</a:t>
            </a:r>
          </a:p>
          <a:p>
            <a:pPr algn="ctr"/>
            <a:r>
              <a:rPr lang="en-US" b="1" dirty="0"/>
              <a:t>Match 11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2614</a:t>
            </a:r>
          </a:p>
          <a:p>
            <a:pPr algn="ctr"/>
            <a:r>
              <a:rPr lang="en-US" b="1" dirty="0"/>
              <a:t>Match 8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234</a:t>
            </a:r>
          </a:p>
          <a:p>
            <a:pPr algn="ctr"/>
            <a:r>
              <a:rPr lang="en-US" b="1" dirty="0"/>
              <a:t>Match 2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2169</a:t>
            </a:r>
          </a:p>
          <a:p>
            <a:pPr algn="ctr"/>
            <a:r>
              <a:rPr lang="en-US" b="1" dirty="0"/>
              <a:t>Match 9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1806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0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2169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0/1/0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4/4/4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4/0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5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29/39/29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40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45/70/45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3/4/3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70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0/1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7/10/7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503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7/18.667/18.667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35/50/35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3/4/3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30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50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1/1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2614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234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1/0/0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1/1/1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4/4/4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4/1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1/1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29/44/44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