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2" Type="http://schemas.openxmlformats.org/officeDocument/2006/relationships/tableStyles" Target="tableStyles.xml"/>
  <Relationship Id="rId1" Type="http://schemas.openxmlformats.org/officeDocument/2006/relationships/slideMaster" Target="slideMasters/slideMaster1.xml"/>
  <Relationship Id="rId11" Type="http://schemas.openxmlformats.org/officeDocument/2006/relationships/theme" Target="theme/theme1.xml"/>
  <Relationship Id="rId10" Type="http://schemas.openxmlformats.org/officeDocument/2006/relationships/viewProps" Target="viewProps.xml"/>
  <Relationship Id="rId9" Type="http://schemas.openxmlformats.org/officeDocument/2006/relationships/presProps" Target="presProps.xml"/>
  <Relationship Id="rId13" Type="http://schemas.openxmlformats.org/officeDocument/2006/relationships/slide" Target="slides/slide1.xml"/>
  <Relationship Id="rId14" Type="http://schemas.openxmlformats.org/officeDocument/2006/relationships/slide" Target="slides/slide2.xml"/>
  <Relationship Id="rId15" Type="http://schemas.openxmlformats.org/officeDocument/2006/relationships/slide" Target="slides/slide3.xml"/>
  <Relationship Id="rId16" Type="http://schemas.openxmlformats.org/officeDocument/2006/relationships/slide" Target="slides/slide4.xml"/>
  <Relationship Id="rId17" Type="http://schemas.openxmlformats.org/officeDocument/2006/relationships/slide" Target="slides/slide5.xml"/>
  <Relationship Id="rId18" Type="http://schemas.openxmlformats.org/officeDocument/2006/relationships/slide" Target="slides/slide6.xml"/>
  <Relationship Id="rId19" Type="http://schemas.openxmlformats.org/officeDocument/2006/relationships/slide" Target="slides/slide7.xml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7D9C-C39F-4904-9B8C-0ED70A370381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FC38-FFA2-4412-B385-9AF674982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02934" y="421197"/>
            <a:ext cx="7488576" cy="4485653"/>
            <a:chOff x="0" y="5034983"/>
            <a:chExt cx="7791100" cy="5041558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34983"/>
              <a:ext cx="7791100" cy="5041558"/>
              <a:chOff x="0" y="-6641"/>
              <a:chExt cx="7791100" cy="504155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0"/>
                <a:ext cx="7778997" cy="50349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195" y="1241270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98" y="12424"/>
                <a:ext cx="7772400" cy="57806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98" y="5717"/>
                <a:ext cx="22801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Red Alliance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54636" y="-6641"/>
                <a:ext cx="23871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F0"/>
                    </a:solidFill>
                  </a:rPr>
                  <a:t>Blue Alliance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885105" y="590492"/>
                <a:ext cx="6598" cy="44444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6598" y="592197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97" y="837379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285139" y="837379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85668" y="837379"/>
                <a:ext cx="1313728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196" y="2254468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287340" y="590491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85671" y="590491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195" y="1096621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82940" y="1241269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286417" y="2254467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552685" y="1241541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52685" y="2254467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912593" y="1241267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905996" y="592194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905994" y="837376"/>
                <a:ext cx="1285140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4536" y="837376"/>
                <a:ext cx="13005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85066" y="837376"/>
                <a:ext cx="1293932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Avg. Score: ___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912594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10"/>
                  </a:spcBef>
                </a:pPr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86738" y="590488"/>
                <a:ext cx="12983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85067" y="590488"/>
                <a:ext cx="1293931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tx1"/>
                    </a:solidFill>
                  </a:rPr>
                  <a:t>Team #: ____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912593" y="1096619"/>
                <a:ext cx="3870807" cy="1446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Autonomous Data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182338" y="1241266"/>
                <a:ext cx="1269745" cy="98528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85815" y="2254465"/>
                <a:ext cx="1271943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52081" y="1241538"/>
                <a:ext cx="1328019" cy="984965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800" b="1" dirty="0">
                    <a:solidFill>
                      <a:schemeClr val="tx1"/>
                    </a:solidFill>
                  </a:rPr>
                  <a:t>Baseline: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Hopper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800" b="1" dirty="0">
                    <a:solidFill>
                      <a:schemeClr val="tx1"/>
                    </a:solidFill>
                  </a:rPr>
                  <a:t>Gears Scored: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52081" y="2254463"/>
                <a:ext cx="1328019" cy="278044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b="1" dirty="0">
                    <a:solidFill>
                      <a:schemeClr val="tx1"/>
                    </a:solidFill>
                  </a:rPr>
                  <a:t>Cycles: 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High Goals:  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Low Goals:          / 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Scored: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Missed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Gears Dropped: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Hopper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Ball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Floor Gear Intake: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HP Gear Intake:</a:t>
                </a:r>
              </a:p>
              <a:p>
                <a:endParaRPr lang="en-US" sz="900" b="1" dirty="0">
                  <a:solidFill>
                    <a:schemeClr val="tx1"/>
                  </a:solidFill>
                </a:endParaRP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Climb:        /        </a:t>
                </a:r>
              </a:p>
              <a:p>
                <a:r>
                  <a:rPr lang="en-US" sz="900" b="1" dirty="0">
                    <a:solidFill>
                      <a:schemeClr val="tx1"/>
                    </a:solidFill>
                  </a:rPr>
                  <a:t>KO:</a:t>
                </a:r>
                <a:endParaRPr lang="en-US" sz="6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195" y="2226554"/>
                <a:ext cx="3846620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923593" y="2226552"/>
                <a:ext cx="3867507" cy="16658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Teleop Data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3242532" y="5372872"/>
              <a:ext cx="1307129" cy="2468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Match #: ____</a:t>
              </a:r>
            </a:p>
          </p:txBody>
        </p:sp>
      </p:grpSp>
      <p:sp>
        <p:nvSpPr>
          <p:cNvPr id="43" name="Rectangle 42">
            <a:hlinkClick r:id="rId2" action="ppaction://hlinksldjump"/>
          </p:cNvPr>
          <p:cNvSpPr/>
          <p:nvPr/>
        </p:nvSpPr>
        <p:spPr>
          <a:xfrm>
            <a:off x="2728721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1024</a:t>
            </a:r>
          </a:p>
          <a:p>
            <a:pPr algn="ctr"/>
            <a:r>
              <a:rPr lang="en-US" b="1" dirty="0"/>
              <a:t>Match 35</a:t>
            </a:r>
          </a:p>
        </p:txBody>
      </p:sp>
      <p:sp>
        <p:nvSpPr>
          <p:cNvPr id="44" name="Rectangle 43">
            <a:hlinkClick r:id="rId3" action="ppaction://hlinksldjump"/>
          </p:cNvPr>
          <p:cNvSpPr/>
          <p:nvPr/>
        </p:nvSpPr>
        <p:spPr>
          <a:xfrm>
            <a:off x="5081954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1080</a:t>
            </a:r>
          </a:p>
          <a:p>
            <a:pPr algn="ctr"/>
            <a:r>
              <a:rPr lang="en-US" b="1" dirty="0"/>
              <a:t>Match 44</a:t>
            </a:r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7435187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2590</a:t>
            </a:r>
          </a:p>
          <a:p>
            <a:pPr algn="ctr"/>
            <a:r>
              <a:rPr lang="en-US" b="1" dirty="0"/>
              <a:t>Match 46</a:t>
            </a:r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9788420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118</a:t>
            </a:r>
          </a:p>
          <a:p>
            <a:pPr algn="ctr"/>
            <a:r>
              <a:rPr lang="en-US" b="1" dirty="0"/>
              <a:t>Match 38</a:t>
            </a:r>
          </a:p>
        </p:txBody>
      </p:sp>
      <p:sp>
        <p:nvSpPr>
          <p:cNvPr id="116" name="Rectangle 115">
            <a:hlinkClick r:id="rId6" action="ppaction://hlinksldjump"/>
          </p:cNvPr>
          <p:cNvSpPr/>
          <p:nvPr/>
        </p:nvSpPr>
        <p:spPr>
          <a:xfrm>
            <a:off x="2314630" y="421203"/>
            <a:ext cx="7499145" cy="4485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0" y="-37061"/>
            <a:ext cx="12191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2017 Alliance Interface</a:t>
            </a:r>
          </a:p>
        </p:txBody>
      </p:sp>
      <p:sp>
        <p:nvSpPr>
          <p:cNvPr id="47" name="Rectangle 46">
            <a:hlinkClick r:id="rId7" action="ppaction://hlinksldjump"/>
          </p:cNvPr>
          <p:cNvSpPr/>
          <p:nvPr/>
        </p:nvSpPr>
        <p:spPr>
          <a:xfrm>
            <a:off x="375488" y="5159159"/>
            <a:ext cx="2004646" cy="130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Team 225</a:t>
            </a:r>
          </a:p>
          <a:p>
            <a:pPr algn="ctr"/>
            <a:r>
              <a:rPr lang="en-US" b="1" dirty="0"/>
              <a:t>Match 39</a:t>
            </a:r>
          </a:p>
        </p:txBody>
      </p:sp>
    </p:spTree>
    <p:extLst>
      <p:ext uri="{BB962C8B-B14F-4D97-AF65-F5344CB8AC3E}">
        <p14:creationId xmlns:p14="http://schemas.microsoft.com/office/powerpoint/2010/main" val="169060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467" y="0"/>
            <a:ext cx="12184978" cy="6858000"/>
            <a:chOff x="-3467" y="0"/>
            <a:chExt cx="12184978" cy="6858000"/>
          </a:xfrm>
        </p:grpSpPr>
        <p:grpSp>
          <p:nvGrpSpPr>
            <p:cNvPr id="43" name="Group 42"/>
            <p:cNvGrpSpPr/>
            <p:nvPr/>
          </p:nvGrpSpPr>
          <p:grpSpPr>
            <a:xfrm>
              <a:off x="-3467" y="0"/>
              <a:ext cx="12181698" cy="6858000"/>
              <a:chOff x="-2215" y="5034983"/>
              <a:chExt cx="7784516" cy="504155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2215" y="5034983"/>
                <a:ext cx="7784516" cy="5041558"/>
                <a:chOff x="-2215" y="-6641"/>
                <a:chExt cx="7784516" cy="5041558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7778997" cy="503491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7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3195" y="1577633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3/0/0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3/3/1</a:t>
                  </a: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598" y="12424"/>
                  <a:ext cx="7772400" cy="57806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598" y="5717"/>
                  <a:ext cx="228017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FF0000"/>
                      </a:solidFill>
                    </a:rPr>
                    <a:t>Red Alliance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754636" y="-6641"/>
                  <a:ext cx="23871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1" dirty="0">
                      <a:solidFill>
                        <a:srgbClr val="00B0F0"/>
                      </a:solidFill>
                    </a:rPr>
                    <a:t>Blue Alliance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885105" y="590492"/>
                  <a:ext cx="6598" cy="44444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6598" y="592197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1885</a:t>
                  </a: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-2215" y="867486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3195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4.75/5.5/5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6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3/4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4.5</a:t>
                  </a: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287340" y="590491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225</a:t>
                  </a: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585671" y="590491"/>
                  <a:ext cx="1307129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1024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13195" y="1431634"/>
                  <a:ext cx="3870807" cy="14465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282940" y="1574577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18/34/31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31.25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87340" y="2897291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33.75/60/33.75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2.75/3/5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2.5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35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2.5/0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4/4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3.75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552660" y="1577633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0/3/0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3/4/1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561166" y="2897287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3/3/3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3.25/0.5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4/4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3.75</a:t>
                  </a: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887918" y="1578200"/>
                  <a:ext cx="1286208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1/0/0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1/4/1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3905996" y="592194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1080</a:t>
                  </a: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3905997" y="867008"/>
                  <a:ext cx="1285140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184539" y="867008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0.5/0.917/2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485069" y="867008"/>
                  <a:ext cx="12939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25/51/68</a:t>
                  </a: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887891" y="2897287"/>
                  <a:ext cx="1288435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3.75/4/4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Gears KO: 1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1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3.25/0.5</a:t>
                  </a:r>
                </a:p>
                <a:p>
                  <a:pPr>
                    <a:spcBef>
                      <a:spcPts val="10"/>
                    </a:spcBef>
                  </a:pPr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Climb: 4/4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pPr>
                    <a:spcBef>
                      <a:spcPts val="10"/>
                    </a:spcBef>
                  </a:pPr>
                  <a:r>
                    <a:rPr lang="en-US" sz="1200" b="1" dirty="0">
                      <a:solidFill>
                        <a:schemeClr val="tx1"/>
                      </a:solidFill>
                    </a:rPr>
                    <a:t>Mobility: 3.25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186738" y="590488"/>
                  <a:ext cx="12983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2590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6485067" y="590488"/>
                  <a:ext cx="1293931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Team #: 118</a:t>
                  </a: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80679" y="1433344"/>
                  <a:ext cx="3891698" cy="1429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Autonomous Data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5174127" y="1578196"/>
                  <a:ext cx="1269745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0.5/5/2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2/2/0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4/4/1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5177604" y="2897287"/>
                  <a:ext cx="1271943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1.25/7.5/1.25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4/5.25/5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12.5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5.25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0.75/0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2/3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443870" y="1578472"/>
                  <a:ext cx="1328019" cy="1149475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Baseline: 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25/36/38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Intake: 31.25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FMB: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 Tot: 0/0/0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443870" y="2897285"/>
                  <a:ext cx="1328019" cy="2137621"/>
                </a:xfrm>
                <a:prstGeom prst="rect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High Goals: 77/101/77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Low Goals: 0/0/0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Scored: 2.5/2.75/4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Gears KO: 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Ball Intake: 55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Hopper Ball Intake: 36.25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Floor Gear Intake: 2.5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HP Gear Intake: 0/0</a:t>
                  </a:r>
                </a:p>
                <a:p>
                  <a:endParaRPr lang="en-US" sz="12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Climb: 2/3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Defense: 3</a:t>
                  </a:r>
                </a:p>
                <a:p>
                  <a:r>
                    <a:rPr lang="en-US" sz="1200" b="1" dirty="0">
                      <a:solidFill>
                        <a:schemeClr val="tx1"/>
                      </a:solidFill>
                    </a:rPr>
                    <a:t>Mobility: 4.75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398" y="2727377"/>
                  <a:ext cx="3878507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3887303" y="2724052"/>
                  <a:ext cx="3894998" cy="1665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Teleop Data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2585668" y="867326"/>
                  <a:ext cx="1313728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0/0/0</a:t>
                  </a: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84039" y="866840"/>
                  <a:ext cx="1300532" cy="268883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</a:rPr>
                    <a:t>Avg. </a:t>
                  </a:r>
                  <a:r>
                    <a:rPr lang="en-US" sz="1200" b="1" dirty="0" err="1">
                      <a:solidFill>
                        <a:schemeClr val="tx1"/>
                      </a:solidFill>
                    </a:rPr>
                    <a:t>kPa</a:t>
                  </a:r>
                  <a:r>
                    <a:rPr lang="en-US" sz="1200" b="1" dirty="0">
                      <a:solidFill>
                        <a:schemeClr val="tx1"/>
                      </a:solidFill>
                    </a:rPr>
                    <a:t>: 18/29.25/42.667</a:t>
                  </a:r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42532" y="5372872"/>
                <a:ext cx="1307129" cy="2468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Match #: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match_num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-3466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4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349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4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72266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94712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4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133090" y="1563034"/>
              <a:ext cx="2029968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4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0170444" y="1563034"/>
              <a:ext cx="201106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Matches Played: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4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			"N/A"</a:t>
            </a: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33188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17220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			"N/A"</a:t>
            </a:r>
          </a:p>
        </p:txBody>
      </p:sp>
    </p:spTree>
    <p:extLst>
      <p:ext uri="{BB962C8B-B14F-4D97-AF65-F5344CB8AC3E}">
        <p14:creationId xmlns:p14="http://schemas.microsoft.com/office/powerpoint/2010/main" val="318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			"N/A"</a:t>
            </a:r>
          </a:p>
        </p:txBody>
      </p:sp>
    </p:spTree>
    <p:extLst>
      <p:ext uri="{BB962C8B-B14F-4D97-AF65-F5344CB8AC3E}">
        <p14:creationId xmlns:p14="http://schemas.microsoft.com/office/powerpoint/2010/main" val="212591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11175979" y="6473546"/>
            <a:ext cx="973008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		</a:t>
            </a:r>
            <a:r>
              <a:rPr lang="en-US"/>
              <a:t>	"N/A"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58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1006</Words>
  <Application>Microsoft Office PowerPoint</Application>
  <PresentationFormat>Widescreen</PresentationFormat>
  <Paragraphs>318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1   match_link_1</vt:lpstr>
      <vt:lpstr>3   match_link_2</vt:lpstr>
      <vt:lpstr>3   match_link_3</vt:lpstr>
      <vt:lpstr>4   match_link_4</vt:lpstr>
      <vt:lpstr>5   match_link_5</vt:lpstr>
    </vt:vector>
  </TitlesOfParts>
  <Company>Clear Creek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0001083545</dc:creator>
  <cp:lastModifiedBy>Adam Schoenberg</cp:lastModifiedBy>
  <cp:revision>45</cp:revision>
  <dcterms:created xsi:type="dcterms:W3CDTF">2017-02-16T00:58:45Z</dcterms:created>
  <dcterms:modified xsi:type="dcterms:W3CDTF">2017-04-17T23:58:59Z</dcterms:modified>
</cp:coreProperties>
</file>