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11" Type="http://schemas.openxmlformats.org/officeDocument/2006/relationships/theme" Target="theme/theme1.xml"/>
  <Relationship Id="rId10" Type="http://schemas.openxmlformats.org/officeDocument/2006/relationships/viewProps" Target="viewProps.xml"/>
  <Relationship Id="rId9" Type="http://schemas.openxmlformats.org/officeDocument/2006/relationships/presProps" Target="presProps.xml"/>
  <Relationship Id="rId13" Type="http://schemas.openxmlformats.org/officeDocument/2006/relationships/slide" Target="slides/slide1.xml"/>
  <Relationship Id="rId14" Type="http://schemas.openxmlformats.org/officeDocument/2006/relationships/slide" Target="slides/slide2.xml"/>
  <Relationship Id="rId15" Type="http://schemas.openxmlformats.org/officeDocument/2006/relationships/slide" Target="slides/slide3.xml"/>
  <Relationship Id="rId16" Type="http://schemas.openxmlformats.org/officeDocument/2006/relationships/slide" Target="slides/slide4.xml"/>
  <Relationship Id="rId17" Type="http://schemas.openxmlformats.org/officeDocument/2006/relationships/slide" Target="slides/slide5.xml"/>
  <Relationship Id="rId18" Type="http://schemas.openxmlformats.org/officeDocument/2006/relationships/slide" Target="slides/slide6.xml"/>
  <Relationship Id="rId19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118</a:t>
            </a:r>
          </a:p>
          <a:p>
            <a:pPr algn="ctr"/>
            <a:r>
              <a:rPr lang="en-US" b="1" dirty="0"/>
              <a:t>Match 68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33</a:t>
            </a:r>
          </a:p>
          <a:p>
            <a:pPr algn="ctr"/>
            <a:r>
              <a:rPr lang="en-US" b="1" dirty="0"/>
              <a:t>Match 68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2451</a:t>
            </a:r>
          </a:p>
          <a:p>
            <a:pPr algn="ctr"/>
            <a:r>
              <a:rPr lang="en-US" b="1" dirty="0"/>
              <a:t>Match 62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195</a:t>
            </a:r>
          </a:p>
          <a:p>
            <a:pPr algn="ctr"/>
            <a:r>
              <a:rPr lang="en-US" b="1" dirty="0"/>
              <a:t>Match 64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4967</a:t>
            </a:r>
          </a:p>
          <a:p>
            <a:pPr algn="ctr"/>
            <a:r>
              <a:rPr lang="en-US" b="1" dirty="0"/>
              <a:t>Match 60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467" y="0"/>
            <a:ext cx="12184978" cy="6858000"/>
            <a:chOff x="-3467" y="0"/>
            <a:chExt cx="12184978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-3467" y="0"/>
              <a:ext cx="12181698" cy="6858000"/>
              <a:chOff x="-2215" y="5034983"/>
              <a:chExt cx="7784516" cy="504155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2215" y="5034983"/>
                <a:ext cx="7784516" cy="5041558"/>
                <a:chOff x="-2215" y="-6641"/>
                <a:chExt cx="7784516" cy="50415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2/2/1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5/5/1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598" y="5717"/>
                  <a:ext cx="22801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54636" y="-6641"/>
                  <a:ext cx="23871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2832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-2215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3.833/3.833/4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3.667/0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6/6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2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7340" y="590491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4967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85671" y="590491"/>
                  <a:ext cx="130712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4577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33.833/47.5/45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37.5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45/82/45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0.833/1/1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15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69.167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0.667/0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5/6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3.833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25.667/40.333/38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27.5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0/1/0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81.333/104.833/81.333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2.833/3/4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60.833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31.667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2.667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2/5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4.833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16.833/22.667/35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0/1/0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1/2/1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905996" y="592194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33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905997" y="867008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16.833/18.389/40.333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17.5/22.778/48.333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85069" y="867008"/>
                  <a:ext cx="12939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25.5/59.278/73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4.667/13.333/4.667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4.167/4.5/5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11.667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0.167/0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5/6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4.667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2451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85067" y="590488"/>
                  <a:ext cx="12939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195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17.5/30.333/35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21.667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1/0/0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1/1/1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15.833/31.167/15.833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2.667/3/5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12.5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28.333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2.333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6/6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4.167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25.5/34.5/43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27.5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101.333/135.333/101.333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1.5/1.5/3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63.333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60.833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0.333/0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6/6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4.667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85668" y="867326"/>
                  <a:ext cx="131372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25.667/53/68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40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33.833/48.833/60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-3466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49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72266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6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47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6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33090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6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70444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"N/A"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"N/A"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"N/A"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1006</Words>
  <Application>Microsoft Office PowerPoint</Application>
  <PresentationFormat>Widescreen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Adam Schoenberg</cp:lastModifiedBy>
  <cp:revision>45</cp:revision>
  <dcterms:created xsi:type="dcterms:W3CDTF">2017-02-16T00:58:45Z</dcterms:created>
  <dcterms:modified xsi:type="dcterms:W3CDTF">2017-04-17T23:58:59Z</dcterms:modified>
</cp:coreProperties>
</file>