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  <Relationship Id="rId14" Type="http://schemas.openxmlformats.org/officeDocument/2006/relationships/slide" Target="slides/slide2.xml"/>
  <Relationship Id="rId15" Type="http://schemas.openxmlformats.org/officeDocument/2006/relationships/slide" Target="slides/slide3.xml"/>
  <Relationship Id="rId16" Type="http://schemas.openxmlformats.org/officeDocument/2006/relationships/slide" Target="slides/slide4.xml"/>
  <Relationship Id="rId17" Type="http://schemas.openxmlformats.org/officeDocument/2006/relationships/slide" Target="slides/slide5.xml"/>
  <Relationship Id="rId18" Type="http://schemas.openxmlformats.org/officeDocument/2006/relationships/slide" Target="slides/slide6.xml"/>
  <Relationship Id="rId19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82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5406</a:t>
            </a:r>
          </a:p>
          <a:p>
            <a:pPr algn="ctr"/>
            <a:r>
              <a:rPr lang="en-US" b="1" dirty="0"/>
              <a:t>Match 83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4272</a:t>
            </a:r>
          </a:p>
          <a:p>
            <a:pPr algn="ctr"/>
            <a:r>
              <a:rPr lang="en-US" b="1" dirty="0"/>
              <a:t>Match 88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1746</a:t>
            </a:r>
          </a:p>
          <a:p>
            <a:pPr algn="ctr"/>
            <a:r>
              <a:rPr lang="en-US" b="1" dirty="0"/>
              <a:t>Match 86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2767</a:t>
            </a:r>
          </a:p>
          <a:p>
            <a:pPr algn="ctr"/>
            <a:r>
              <a:rPr lang="en-US" b="1" dirty="0"/>
              <a:t>Match 81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1/3/2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6/6/1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3452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0/0.125/1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0.375/1/0.375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4.75/5/6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1.25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3.125/0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8/8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3.625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2767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15.875/23.5/30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15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1/1/0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2/3/1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40.5/56/40.5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4.125/4.125/7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44.375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15.625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3.375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0.375/0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4/8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5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30.125/44.625/45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26.875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0/1/0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73/94.375/73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2.875/3.125/4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69.375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23.75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2.625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3/7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4.875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10.5/24.5/30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15.625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0/2/0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2/3/1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5406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10.5/15.833/40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9.25/13.417/35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16/30.5/16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2.25/3.125/3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29.375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23.75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2.125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0.25/0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5/7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3.375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4272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1746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4/1/0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5/7/1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3.75/3.875/5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3.875/0.25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7/7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2.667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4.125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9.25/16.25/25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15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1/2/1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12.5/26.25/12.5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3.75/3.875/6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28.75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11.875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3.125/0.125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7/8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3.75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30.125/54.625/71.667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15.875/29.375/46.667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8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8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8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8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