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1477</a:t>
            </a:r>
          </a:p>
          <a:p>
            <a:pPr algn="ctr"/>
            <a:r>
              <a:rPr lang="en-US" b="1" dirty="0"/>
              <a:t>Match 50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1675</a:t>
            </a:r>
          </a:p>
          <a:p>
            <a:pPr algn="ctr"/>
            <a:r>
              <a:rPr lang="en-US" b="1" dirty="0"/>
              <a:t>Match 47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33</a:t>
            </a:r>
          </a:p>
          <a:p>
            <a:pPr algn="ctr"/>
            <a:r>
              <a:rPr lang="en-US" b="1" dirty="0"/>
              <a:t>Match 35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55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4587</a:t>
            </a:r>
          </a:p>
          <a:p>
            <a:pPr algn="ctr"/>
            <a:r>
              <a:rPr lang="en-US" b="1" dirty="0"/>
              <a:t>Match 49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0.4/8/2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0/4/0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829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0.4/0.4/2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3.4/3.6/4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5/5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3.6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4587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1477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0.6/6/3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0/2/0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2/2/1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0.8/5.8/0.8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3.4/3.4/6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2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10.4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2.8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0/2/0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1/3/0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4/5/1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2.6/3.8/4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1.2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2.8/0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3/4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4/0/0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4/5/1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1675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18.75/21.083/40.333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23.2/52/68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2.833/3.833/4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5/5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33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18.75/24.5/35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7/20/7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4.25/4.5/5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17.5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0.25/0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3/4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23.2/36.8/38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85.6/110.8/85.6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2.6/2.8/4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38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4.8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0.6/0.867/4.333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