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210" y="-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3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5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7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5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0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4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9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4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7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4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7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/>
          <p:cNvGrpSpPr/>
          <p:nvPr/>
        </p:nvGrpSpPr>
        <p:grpSpPr>
          <a:xfrm>
            <a:off x="0" y="0"/>
            <a:ext cx="7783400" cy="5034918"/>
            <a:chOff x="0" y="0"/>
            <a:chExt cx="7783400" cy="5034918"/>
          </a:xfrm>
        </p:grpSpPr>
        <p:sp>
          <p:nvSpPr>
            <p:cNvPr id="51" name="Rectangle 50"/>
            <p:cNvSpPr/>
            <p:nvPr/>
          </p:nvSpPr>
          <p:spPr>
            <a:xfrm>
              <a:off x="0" y="0"/>
              <a:ext cx="7778997" cy="50349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195" y="1234440"/>
              <a:ext cx="1269745" cy="84201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 tot_baseline_cross_1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avg_auto_high_made_1/avg_auto_high_attempts_1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avg_auto_low_made_1/avg_auto_low_attempts_1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 avg_auto_hopper_intake_1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 avg_auto_floor_gear_intake_1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 avg_auto_floor_ball_intake_1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 avg_auto_gears_scored_1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6598" y="12424"/>
              <a:ext cx="7772400" cy="5780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98" y="5717"/>
              <a:ext cx="22801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Red Alliance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91806" y="12423"/>
              <a:ext cx="2387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F0"/>
                  </a:solidFill>
                </a:rPr>
                <a:t>Blue Alliance</a:t>
              </a:r>
            </a:p>
          </p:txBody>
        </p:sp>
        <p:cxnSp>
          <p:nvCxnSpPr>
            <p:cNvPr id="10" name="Straight Connector 9"/>
            <p:cNvCxnSpPr>
              <a:stCxn id="4" idx="2"/>
            </p:cNvCxnSpPr>
            <p:nvPr/>
          </p:nvCxnSpPr>
          <p:spPr>
            <a:xfrm>
              <a:off x="3892798" y="590493"/>
              <a:ext cx="6598" cy="44444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598" y="592197"/>
              <a:ext cx="12983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team_num_1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597" y="837379"/>
              <a:ext cx="1285140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avg_contrib_kpa_1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285139" y="837379"/>
              <a:ext cx="1300532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avg_contrib_kpa_2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85668" y="837379"/>
              <a:ext cx="1313728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avg_contrib_kpa_3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3196" y="2254468"/>
              <a:ext cx="1271943" cy="1753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Cycles: avg_num_cycles_1</a:t>
              </a:r>
            </a:p>
            <a:p>
              <a:pPr>
                <a:spcBef>
                  <a:spcPts val="10"/>
                </a:spcBef>
              </a:pPr>
              <a:endParaRPr lang="en-US" sz="700" b="1" dirty="0">
                <a:solidFill>
                  <a:schemeClr val="tx1"/>
                </a:solidFill>
              </a:endParaRP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High Goals: avg_tele_high_made_1/avg_tele_high_attempts_1</a:t>
              </a: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Low Goals: avg_tele_low_made_1/avg_tele_low_attempts_1</a:t>
              </a: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Gears Scored: avg_tele_gears_scored_1/avg_tele_gears_attempts_1</a:t>
              </a: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Gears Dropped: avg_tele_gears_dropped_1</a:t>
              </a:r>
            </a:p>
            <a:p>
              <a:pPr>
                <a:spcBef>
                  <a:spcPts val="10"/>
                </a:spcBef>
              </a:pPr>
              <a:endParaRPr lang="en-US" sz="700" b="1" dirty="0">
                <a:solidFill>
                  <a:schemeClr val="tx1"/>
                </a:solidFill>
              </a:endParaRP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Floor Ball Intake: avg_tele_floor_ball_intake_1</a:t>
              </a: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Hopper Ball Intake: avg_tele_hopper_intake_1</a:t>
              </a: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HP Ball Intake: avg_hp_ball_intake_1</a:t>
              </a: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Floor Gear Intake: avg_tele_floor_gear_intake_1</a:t>
              </a: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HP Gear Intake: avg_hp_gear_intake_1</a:t>
              </a:r>
            </a:p>
            <a:p>
              <a:pPr>
                <a:spcBef>
                  <a:spcPts val="10"/>
                </a:spcBef>
              </a:pPr>
              <a:endParaRPr lang="en-US" sz="700" b="1" dirty="0">
                <a:solidFill>
                  <a:schemeClr val="tx1"/>
                </a:solidFill>
              </a:endParaRP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Climb: tot_climb_1/tot_climb_attempts_1</a:t>
              </a: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KO: avg_tele_gear_knockouts_1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87340" y="590491"/>
              <a:ext cx="12983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team_num_2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585671" y="590491"/>
              <a:ext cx="1307129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team_num_3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3195" y="1096621"/>
              <a:ext cx="3870807" cy="1446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Autonomous Data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196" y="4007771"/>
              <a:ext cx="3866404" cy="255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Notes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196" y="2087878"/>
              <a:ext cx="3867507" cy="1665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Teleop Data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82940" y="1241270"/>
              <a:ext cx="1269745" cy="84660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 tot_baseline_cross_2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avg_auto_high_made_2/avg_auto_high_attempts_2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avg_auto_low_made_2/avg_auto_low_attempts_2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 avg_auto_hopper_intake_2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 avg_auto_floor_gear_intake_2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 avg_auto_floor_ball_intake_2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 avg_auto_gears_scored_2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86417" y="2254467"/>
              <a:ext cx="1271943" cy="175330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Cycles: avg_num_cycles_2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avg_tele_high_made_2/avg_tele_high_attempts_2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avg_tele_low_made_2/avg_tele_low_attempts_2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 avg_tele_gears_scored_2/avg_tele_gears_attempts_2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 avg_tele_gears_dropped_2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 avg_tele_floor_ball_intake_2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 avg_tele_hopper_intake_2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 avg_hp_ball_intake_2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 avg_tele_floor_gear_intake_2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 avg_hp_gear_intake_2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tot_climb_2/tot_climb_attempts_2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 avg_tele_gear_knockouts_2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552685" y="1241542"/>
              <a:ext cx="1328019" cy="84633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 tot_baseline_cross_3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avg_auto_high_made_3/avg_auto_high_attempts_3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avg_auto_low_made_3/avg_auto_low_attempts_3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 avg_auto_hopper_intake_3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 avg_auto_floor_gear_intake_3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 avg_auto_floor_ball_intake_3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 avg_auto_gears_scored_3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52685" y="2254467"/>
              <a:ext cx="1328019" cy="175330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Cycles: avg_num_cycles_3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avg_tele_high_made_3/avg_tele_high_attempts_3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avg_tele_low_made_3/avg_tele_low_attempts_3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 avg_tele_gears_scored_3/avg_tele_gears_attempts_3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 avg_tele_gears_dropped_3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 avg_tele_floor_ball_intake_3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 avg_tele_hopper_intake_3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 avg_hp_ball_intake_3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 avg_tele_floor_gear_intake_3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 avg_hp_gear_intake_3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tot_climb_3/tot_climb_attempts_3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 avg_tele_gear_knockouts_3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12593" y="1241268"/>
              <a:ext cx="1269745" cy="84660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 tot_baseline_cross_4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avg_auto_high_made_4/avg_auto_high_attempts_4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avg_auto_low_made_4/avg_auto_low_attempts_4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 avg_auto_hopper_intake_4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 avg_auto_floor_gear_intake_4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 avg_auto_floor_ball_intake_4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 avg_auto_gears_scored_4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05996" y="592194"/>
              <a:ext cx="12983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team_num_4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905994" y="837376"/>
              <a:ext cx="1285140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avg_contrib_kpa_4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184536" y="837376"/>
              <a:ext cx="1300532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avg_contrib_kpa_5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485066" y="837376"/>
              <a:ext cx="1293932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avg_contrib_kpa_6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912594" y="2254465"/>
              <a:ext cx="1271943" cy="1753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Cycles: avg_num_cycles_4</a:t>
              </a:r>
            </a:p>
            <a:p>
              <a:pPr>
                <a:spcBef>
                  <a:spcPts val="10"/>
                </a:spcBef>
              </a:pPr>
              <a:endParaRPr lang="en-US" sz="700" b="1" dirty="0">
                <a:solidFill>
                  <a:schemeClr val="tx1"/>
                </a:solidFill>
              </a:endParaRP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High Goals: avg_tele_high_made_4/avg_tele_high_attempts_4</a:t>
              </a: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Low Goals: avg_tele_low_made_4/avg_tele_low_attempts_4</a:t>
              </a: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Gears Scored: avg_tele_gears_scored_4/avg_tele_gears_attempts_4</a:t>
              </a: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Gears Dropped: avg_tele_gears_dropped_4</a:t>
              </a:r>
            </a:p>
            <a:p>
              <a:pPr>
                <a:spcBef>
                  <a:spcPts val="10"/>
                </a:spcBef>
              </a:pPr>
              <a:endParaRPr lang="en-US" sz="700" b="1" dirty="0">
                <a:solidFill>
                  <a:schemeClr val="tx1"/>
                </a:solidFill>
              </a:endParaRP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Floor Ball Intake: avg_tele_floor_ball_intake_4</a:t>
              </a: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Hopper Ball Intake: avg_tele_hopper_intake_4</a:t>
              </a: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HP Ball Intake: avg_hp_ball_intake_4</a:t>
              </a: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Floor Gear Intake: avg_tele_floor_gear_intake_4</a:t>
              </a: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HP Gear Intake: avg_hp_gear_intake_4</a:t>
              </a:r>
            </a:p>
            <a:p>
              <a:pPr>
                <a:spcBef>
                  <a:spcPts val="10"/>
                </a:spcBef>
              </a:pPr>
              <a:endParaRPr lang="en-US" sz="700" b="1" dirty="0">
                <a:solidFill>
                  <a:schemeClr val="tx1"/>
                </a:solidFill>
              </a:endParaRP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Climb: tot_climb_4/tot_climb_attempts_4</a:t>
              </a: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KO: avg_tele_gear_knockouts_4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186738" y="590488"/>
              <a:ext cx="12983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team_num_5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485067" y="590488"/>
              <a:ext cx="12939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team_num_6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912593" y="1096619"/>
              <a:ext cx="3870807" cy="1446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Autonomous Data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912593" y="4007769"/>
              <a:ext cx="3867506" cy="255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Notes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912594" y="2087876"/>
              <a:ext cx="3867507" cy="1665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Teleop Data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182338" y="1241267"/>
              <a:ext cx="1269745" cy="84660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 tot_baseline_cross_5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avg_auto_high_made_5/avg_auto_high_attempts_5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avg_auto_low_made_5/avg_auto_low_attempts_5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 avg_auto_hopper_intake_5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 avg_auto_floor_gear_intake_5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 avg_auto_floor_ball_intake_5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 avg_auto_gears_scored_5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185815" y="2254465"/>
              <a:ext cx="1271943" cy="175330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Cycles: avg_num_cycles_5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avg_tele_high_made_5/avg_tele_high_attempts_5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avg_tele_low_made_5/avg_tele_low_attempts_5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 avg_tele_gears_scored_5/avg_tele_gears_attempts_5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 avg_tele_gears_dropped_5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 avg_tele_floor_ball_intake_5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 avg_tele_hopper_intake_5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 avg_hp_ball_intake_5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 avg_tele_floor_gear_intake_5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 avg_hp_gear_intake_5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tot_climb_5/tot_climb_attempts_5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 avg_tele_gear_knockouts_5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452081" y="1241539"/>
              <a:ext cx="1328019" cy="84633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 tot_baseline_cross_6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avg_auto_high_made_6/avg_auto_high_attempts_6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avg_auto_low_made_6/avg_auto_low_attempts_6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 avg_auto_hopper_intake_6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 avg_auto_floor_gear_intake_6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 avg_auto_floor_ball_intake_6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 avg_auto_gears_scored_6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452081" y="2254463"/>
              <a:ext cx="1328019" cy="175330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Cycles: avg_num_cycles_6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avg_tele_high_made_6/avg_tele_high_attempts_6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avg_tele_low_made_6/avg_tele_low_attempts_6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 avg_tele_gears_scored_6/avg_tele_gears_attempts_6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 avg_tele_gears_dropped_6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 avg_tele_floor_ball_intake_6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 avg_tele_hopper_intake_6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 avg_hp_ball_intake_6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 avg_tele_floor_gear_intake_6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 avg_hp_gear_intake_6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tot_climb_6/tot_climb_attempts_6</a:t>
              </a:r>
            </a:p>
            <a:p>
              <a:r>
                <a:rPr lang="en-US" sz="700" b="1">
                  <a:solidFill>
                    <a:schemeClr val="tx1"/>
                  </a:solidFill>
                </a:rPr>
                <a:t>KO: avg_tele_gear_knockouts_6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0" y="5041624"/>
            <a:ext cx="7783400" cy="5034918"/>
            <a:chOff x="0" y="0"/>
            <a:chExt cx="7783400" cy="5034918"/>
          </a:xfrm>
        </p:grpSpPr>
        <p:sp>
          <p:nvSpPr>
            <p:cNvPr id="113" name="Rectangle 112"/>
            <p:cNvSpPr/>
            <p:nvPr/>
          </p:nvSpPr>
          <p:spPr>
            <a:xfrm>
              <a:off x="0" y="0"/>
              <a:ext cx="7778997" cy="50349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3195" y="1241271"/>
              <a:ext cx="1269745" cy="84660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598" y="12424"/>
              <a:ext cx="7772400" cy="5780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98" y="5717"/>
              <a:ext cx="22801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Red Alliance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391806" y="12423"/>
              <a:ext cx="2387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F0"/>
                  </a:solidFill>
                </a:rPr>
                <a:t>Blue Alliance</a:t>
              </a:r>
            </a:p>
          </p:txBody>
        </p:sp>
        <p:cxnSp>
          <p:nvCxnSpPr>
            <p:cNvPr id="118" name="Straight Connector 117"/>
            <p:cNvCxnSpPr>
              <a:stCxn id="115" idx="2"/>
            </p:cNvCxnSpPr>
            <p:nvPr/>
          </p:nvCxnSpPr>
          <p:spPr>
            <a:xfrm>
              <a:off x="3892798" y="590493"/>
              <a:ext cx="6598" cy="44444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6598" y="592197"/>
              <a:ext cx="12983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597" y="837379"/>
              <a:ext cx="1285140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285139" y="837379"/>
              <a:ext cx="1300532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585668" y="837379"/>
              <a:ext cx="1313728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3196" y="2254468"/>
              <a:ext cx="1271943" cy="1753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87340" y="590491"/>
              <a:ext cx="12983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585671" y="590491"/>
              <a:ext cx="1307129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3195" y="1096621"/>
              <a:ext cx="3870807" cy="1446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Autonomous Data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3196" y="4007771"/>
              <a:ext cx="3867506" cy="255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Notes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3196" y="2087878"/>
              <a:ext cx="3867507" cy="1665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Teleop Data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282940" y="1241270"/>
              <a:ext cx="1269745" cy="84660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86417" y="2254467"/>
              <a:ext cx="1271943" cy="175330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552685" y="1241542"/>
              <a:ext cx="1328019" cy="84633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552685" y="2254467"/>
              <a:ext cx="1328019" cy="175330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912593" y="1241268"/>
              <a:ext cx="1269745" cy="84660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905996" y="592194"/>
              <a:ext cx="12983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905994" y="837376"/>
              <a:ext cx="1285140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184536" y="837376"/>
              <a:ext cx="1300532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485066" y="837376"/>
              <a:ext cx="1293932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912594" y="2254465"/>
              <a:ext cx="1271943" cy="1753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186738" y="590488"/>
              <a:ext cx="12983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485067" y="590488"/>
              <a:ext cx="12939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912593" y="1096619"/>
              <a:ext cx="3870807" cy="1446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Autonomous Data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3912593" y="4007769"/>
              <a:ext cx="3867506" cy="255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Notes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912594" y="2087876"/>
              <a:ext cx="3867507" cy="1665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Teleop Data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182338" y="1241267"/>
              <a:ext cx="1269745" cy="84660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185815" y="2254465"/>
              <a:ext cx="1271943" cy="175330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452081" y="1241539"/>
              <a:ext cx="1328019" cy="84633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452081" y="2254463"/>
              <a:ext cx="1328019" cy="175330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359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2608</TotalTime>
  <Words>1000</Words>
  <Application>Microsoft Office PowerPoint</Application>
  <PresentationFormat>Custom</PresentationFormat>
  <Paragraphs>310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HPES ACES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Bluethmann, William J. (JSC-ER411)</dc:creator>
  <cp:lastModifiedBy>Adam Schoenberg</cp:lastModifiedBy>
  <cp:revision>20</cp:revision>
  <dcterms:created xsi:type="dcterms:W3CDTF">2017-02-04T21:18:40Z</dcterms:created>
  <dcterms:modified xsi:type="dcterms:W3CDTF">2017-02-17T15:53:23Z</dcterms:modified>
</cp:coreProperties>
</file>