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team_num_2</a:t>
            </a:r>
          </a:p>
          <a:p>
            <a:pPr algn="ctr"/>
            <a:r>
              <a:rPr lang="en-US" b="1" dirty="0"/>
              <a:t>Match match_num_2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team_num_3</a:t>
            </a:r>
          </a:p>
          <a:p>
            <a:pPr algn="ctr"/>
            <a:r>
              <a:rPr lang="en-US" b="1" dirty="0"/>
              <a:t>Match match_num_3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team_num_4</a:t>
            </a:r>
          </a:p>
          <a:p>
            <a:pPr algn="ctr"/>
            <a:r>
              <a:rPr lang="en-US" b="1" dirty="0"/>
              <a:t>Match match_num_4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team_num_5</a:t>
            </a:r>
          </a:p>
          <a:p>
            <a:pPr algn="ctr"/>
            <a:r>
              <a:rPr lang="en-US" b="1" dirty="0"/>
              <a:t>Match match_num_5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team_num_1</a:t>
            </a:r>
          </a:p>
          <a:p>
            <a:pPr algn="ctr"/>
            <a:r>
              <a:rPr lang="en-US" b="1" dirty="0"/>
              <a:t>Match match_num_1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467" y="0"/>
            <a:ext cx="12184978" cy="6858000"/>
            <a:chOff x="-3467" y="0"/>
            <a:chExt cx="12184978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-3467" y="0"/>
              <a:ext cx="12181698" cy="6858000"/>
              <a:chOff x="-2215" y="5034983"/>
              <a:chExt cx="7784516" cy="504155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2215" y="5034983"/>
                <a:ext cx="7784516" cy="5041558"/>
                <a:chOff x="-2215" y="-6641"/>
                <a:chExt cx="7784516" cy="50415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tot_baseline_cross_1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avg_auto_high_made_1/avg_auto_high_attempts_1/max_auto_high_made_1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avg_auto_low_made_1/avg_auto_low_attempts_1/max_auto_low_made_1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avg_auto_hopper_intake_1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tot_auto_gears_scored_fdr_1/tot_auto_gears_scored_mid_1/tot_auto_gears_scored_boi_1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tot_auto_gears_scored_1/tot_auto_gears_attempts_1/max_auto_gears_scored_1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598" y="5717"/>
                  <a:ext cx="22801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54636" y="-6641"/>
                  <a:ext cx="23871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team_num_1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-2215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avg_auto_contrib_kpa_1/avg_contrib_kpa_1/max_contrib_kpa_1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avg_tele_high_made_1/avg_tele_high_attempts_1/max_tele_high_made_1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avg_tele_low_made_1/avg_tele_low_attempts_1/max_tele_low_made_1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avg_tele_gears_scored_1/avg_tele_gears_attempts_1/max_tele_gears_scored_1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tot_tele_gear_knockouts_1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avg_tele_floor_ball_intake_1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avg_tele_hopper_intake_1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avg_tele_floor_gear_intake_1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avg_hp_gear_intake_1/avg_hp_gear_intake_miss_1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tot_climb_1/tot_climb_attempts_1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avg_defense_rating_1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avg_mobility_rating_1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7340" y="590491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team_num_2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85671" y="590491"/>
                  <a:ext cx="130712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team_num_3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4577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tot_baseline_cross_2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avg_auto_high_made_2/avg_auto_high_attempts_2/max_auto_high_made_2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avg_auto_low_made_2/avg_auto_low_attempts_2/max_auto_low_made_2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avg_auto_hopper_intake_2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tot_auto_gears_scored_fdr_2/tot_auto_gears_scored_mid_2/tot_auto_gears_scored_boi_2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tot_auto_gears_scored_2/tot_auto_gears_attempts_2/max_auto_gears_scored_2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avg_tele_high_made_2/avg_tele_high_attempts_2/max_tele_high_made_2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avg_tele_low_made_2/avg_tele_low_attempts_2/max_tele_low_made_2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avg_tele_gears_scored_2/avg_tele_gears_attempts_2/max_tele_gears_scored_2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tot_tele_gear_knockouts_2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avg_tele_floor_ball_intake_2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avg_tele_hopper_intake_2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avg_tele_floor_gear_intake_2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avg_hp_gear_intake_2/avg_hp_gear_intake_miss_2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tot_climb_2/tot_climb_attempts_2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avg_defense_rating_2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avg_mobility_rating_2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tot_baseline_cross_3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avg_auto_high_made_3/avg_auto_high_attempts_3/max_auto_high_made_3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avg_auto_low_made_3/avg_auto_low_attempts_3/max_auto_low_made_3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avg_auto_hopper_intake_3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tot_auto_gears_scored_fdr_3/tot_auto_gears_scored_mid_3/tot_auto_gears_scored_boi_3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tot_auto_gears_scored_3/tot_auto_gears_attempts_3/max_auto_gears_scored_3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avg_tele_high_made_3/avg_tele_high_attempts_3/max_tele_high_made_3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avg_tele_low_made_3/avg_tele_low_attempts_3/max_tele_low_made_3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avg_tele_gears_scored_3/avg_tele_gears_attempts_3/max_tele_gears_scored_3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tot_tele_gear_knockouts_3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avg_tele_floor_ball_intake_3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avg_tele_hopper_intake_3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avg_tele_floor_gear_intake_3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avg_hp_gear_intake_3/avg_hp_gear_intake_miss_3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tot_climb_3/tot_climb_attempts_3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avg_defense_rating_3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avg_mobility_rating_3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tot_baseline_cross_4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avg_auto_high_made_4/avg_auto_high_attempts_4/max_auto_high_made_4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avg_auto_low_made_4/avg_auto_low_attempts_4/max_auto_low_made_4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avg_auto_hopper_intake_4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tot_auto_gears_scored_fdr_4/tot_auto_gears_scored_mid_4/tot_auto_gears_scored_boi_4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tot_auto_gears_scored_4/tot_auto_gears_attempts_4/max_auto_gears_scored_4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905996" y="592194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team_num_4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905997" y="867008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avg_auto_contrib_kpa_4/avg_contrib_kpa_4/max_contrib_kpa_4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avg_auto_contrib_kpa_5/avg_contrib_kpa_5/max_contrib_kpa_5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85069" y="867008"/>
                  <a:ext cx="12939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avg_auto_contrib_kpa_6/avg_contrib_kpa_6/max_contrib_kpa_6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avg_tele_high_made_4/avg_tele_high_attempts_4/max_tele_high_made_4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avg_tele_low_made_4/avg_tele_low_attempts_4/max_tele_low_made_4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avg_tele_gears_scored_4/avg_tele_gears_attempts_4/max_tele_gears_scored_4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tot_tele_gear_knockouts_4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avg_tele_floor_ball_intake_4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avg_tele_hopper_intake_4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avg_tele_floor_gear_intake_4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avg_hp_gear_intake_4/avg_hp_gear_intake_miss_4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tot_climb_4/tot_climb_attempts_4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avg_defense_rating_4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avg_mobility_rating_4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team_num_5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85067" y="590488"/>
                  <a:ext cx="12939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team_num_6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tot_baseline_cross_5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avg_auto_high_made_5/avg_auto_high_attempts_5/max_auto_high_made_5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avg_auto_low_made_5/avg_auto_low_attempts_5/max_auto_low_made_5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avg_auto_hopper_intake_5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tot_auto_gears_scored_fdr_5/tot_auto_gears_scored_mid_5/tot_auto_gears_scored_boi_5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tot_auto_gears_scored_5/tot_auto_gears_attempts_5/max_auto_gears_scored_5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avg_tele_high_made_5/avg_tele_high_attempts_5/max_tele_high_made_5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avg_tele_low_made_5/avg_tele_low_attempts_5/max_tele_low_made_5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avg_tele_gears_scored_5/avg_tele_gears_attempts_5/max_tele_gears_scored_5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tot_tele_gear_knockouts_5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avg_tele_floor_ball_intake_5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avg_tele_hopper_intake_5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avg_tele_floor_gear_intake_5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avg_hp_gear_intake_5/avg_hp_gear_intake_miss_5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tot_climb_5/tot_climb_attempts_5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avg_defense_rating_5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avg_mobility_rating_5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tot_baseline_cross_6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avg_auto_high_made_6/avg_auto_high_attempts_6/max_auto_high_made_6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avg_auto_low_made_6/avg_auto_low_attempts_6/max_auto_low_made_6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avg_auto_hopper_intake_6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tot_auto_gears_scored_fdr_6/tot_auto_gears_scored_mid_6/tot_auto_gears_scored_boi_6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tot_auto_gears_scored_6/tot_auto_gears_attempts_6/max_auto_gears_scored_6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avg_tele_high_made_6/avg_tele_high_attempts_6/max_tele_high_made_6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avg_tele_low_made_6/avg_tele_low_attempts_6/max_tele_low_made_6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avg_tele_gears_scored_6/avg_tele_gears_attempts_6/max_tele_gears_scored_6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tot_tele_gear_knockouts_6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avg_tele_floor_ball_intake_6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avg_tele_hopper_intake_6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avg_tele_floor_gear_intake_6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avg_hp_gear_intake_6/avg_hp_gear_intake_miss_6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tot_climb_6/tot_climb_attempts_6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avg_defense_rating_6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avg_mobility_rating_6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85668" y="867326"/>
                  <a:ext cx="131372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avg_auto_contrib_kpa_3/avg_contrib_kpa_3/max_contrib_kpa_3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40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avg_auto_contrib_kpa_2/avg_contrib_kpa_2/max_contrib_kpa_2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-3466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num_matches_1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49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num_matches_2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72266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num_matches_3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47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num_matches_4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33090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num_matches_5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70444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num_matches_6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match_link_1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match_link_2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match_link_3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match_link_4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match_link_5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1006</Words>
  <Application>Microsoft Office PowerPoint</Application>
  <PresentationFormat>Widescreen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Adam Schoenberg</cp:lastModifiedBy>
  <cp:revision>45</cp:revision>
  <dcterms:created xsi:type="dcterms:W3CDTF">2017-02-16T00:58:45Z</dcterms:created>
  <dcterms:modified xsi:type="dcterms:W3CDTF">2017-04-17T23:58:59Z</dcterms:modified>
</cp:coreProperties>
</file>