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63E1-64EA-6044-95E8-3EB3168ECFEE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FFD2-3081-F54C-9D77-E3A99729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683755" y="2482448"/>
            <a:ext cx="1395114" cy="740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56" y="2067764"/>
            <a:ext cx="2192300" cy="166312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2587" y="2395850"/>
            <a:ext cx="1000634" cy="9140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3704264" y="1260469"/>
            <a:ext cx="596531" cy="60617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435495" y="1260469"/>
            <a:ext cx="596531" cy="60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31420" y="452230"/>
            <a:ext cx="2299530" cy="654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“workspace”</a:t>
            </a:r>
          </a:p>
          <a:p>
            <a:pPr algn="ctr"/>
            <a:r>
              <a:rPr lang="en-US" dirty="0" smtClean="0"/>
              <a:t>(data in memory)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80921" y="4859055"/>
            <a:ext cx="2192300" cy="6735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iles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809820" y="2112005"/>
            <a:ext cx="1395114" cy="740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809820" y="3074194"/>
            <a:ext cx="1395114" cy="740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3704264" y="4020400"/>
            <a:ext cx="596531" cy="60617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35495" y="4020400"/>
            <a:ext cx="596531" cy="60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60928" y="2395850"/>
            <a:ext cx="1000634" cy="9140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0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Schumacher</dc:creator>
  <cp:lastModifiedBy>Aaron Schumacher</cp:lastModifiedBy>
  <cp:revision>2</cp:revision>
  <dcterms:created xsi:type="dcterms:W3CDTF">2013-02-19T00:58:54Z</dcterms:created>
  <dcterms:modified xsi:type="dcterms:W3CDTF">2013-02-19T01:14:30Z</dcterms:modified>
</cp:coreProperties>
</file>