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390A-340C-44D8-B0E0-9BC1CD198EF5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E7C6E-E15A-4349-AFFC-FA9BAFACA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037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3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51B51F-5F8D-4B0A-9E68-B09C58B7EF44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A3A78F0-9829-4E69-BCD3-05D404A1E9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Level of difficulty for estimations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71600" indent="457200" rtl="0">
              <a:spcBef>
                <a:spcPts val="0"/>
              </a:spcBef>
              <a:buNone/>
            </a:pPr>
            <a:r>
              <a:rPr lang="en" sz="4800" dirty="0"/>
              <a:t>8=Large/difficult</a:t>
            </a:r>
          </a:p>
          <a:p>
            <a:pPr marL="1371600" indent="457200" rtl="0">
              <a:spcBef>
                <a:spcPts val="0"/>
              </a:spcBef>
              <a:buNone/>
            </a:pPr>
            <a:r>
              <a:rPr lang="en" sz="4800" dirty="0"/>
              <a:t>5=Medium</a:t>
            </a:r>
          </a:p>
          <a:p>
            <a:pPr marL="1371600" indent="457200" rtl="0">
              <a:spcBef>
                <a:spcPts val="0"/>
              </a:spcBef>
              <a:buNone/>
            </a:pPr>
            <a:r>
              <a:rPr lang="en" sz="4800" dirty="0"/>
              <a:t>3=Small/fair</a:t>
            </a:r>
          </a:p>
          <a:p>
            <a:pPr marL="1371600" indent="457200">
              <a:spcBef>
                <a:spcPts val="0"/>
              </a:spcBef>
              <a:buNone/>
            </a:pPr>
            <a:r>
              <a:rPr lang="en" sz="4800" dirty="0"/>
              <a:t>1=Very Small/easy</a:t>
            </a:r>
          </a:p>
        </p:txBody>
      </p:sp>
    </p:spTree>
    <p:extLst>
      <p:ext uri="{BB962C8B-B14F-4D97-AF65-F5344CB8AC3E}">
        <p14:creationId xmlns:p14="http://schemas.microsoft.com/office/powerpoint/2010/main" val="8226789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300" dirty="0" smtClean="0">
                <a:solidFill>
                  <a:srgbClr val="DA0002"/>
                </a:solidFill>
              </a:rPr>
              <a:t>Sprints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38895" y="1417838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u="sng" dirty="0"/>
              <a:t>Sprint </a:t>
            </a:r>
            <a:r>
              <a:rPr lang="en" sz="1800" b="1" u="sng" dirty="0" smtClean="0"/>
              <a:t>1</a:t>
            </a:r>
            <a:endParaRPr lang="en" sz="1800" u="sng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Completed 3 </a:t>
            </a:r>
            <a:r>
              <a:rPr lang="en" sz="1800" dirty="0" smtClean="0"/>
              <a:t>cards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16 points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u="sng" dirty="0"/>
              <a:t>Sprint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Completed 4 </a:t>
            </a:r>
            <a:r>
              <a:rPr lang="en" sz="1800" dirty="0" smtClean="0"/>
              <a:t>cards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14 points</a:t>
            </a:r>
            <a:endParaRPr lang="en" sz="1800" dirty="0"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451700" y="1202725"/>
            <a:ext cx="3994500" cy="29934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u="sng" dirty="0" smtClean="0"/>
              <a:t>Sprint </a:t>
            </a:r>
            <a:r>
              <a:rPr lang="en" sz="1800" b="1" u="sng" dirty="0"/>
              <a:t>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Completed </a:t>
            </a:r>
            <a:r>
              <a:rPr lang="en" sz="1800" dirty="0"/>
              <a:t>2 </a:t>
            </a:r>
            <a:r>
              <a:rPr lang="en" sz="1800" dirty="0" smtClean="0"/>
              <a:t>cards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10 points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u="sng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u="sng" dirty="0"/>
              <a:t>Sprint 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Completed 3 </a:t>
            </a:r>
            <a:r>
              <a:rPr lang="en" sz="1800" dirty="0" smtClean="0"/>
              <a:t>cards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18 points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u="sng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u="sng" dirty="0"/>
              <a:t>Sprint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Completed 4 </a:t>
            </a:r>
            <a:r>
              <a:rPr lang="en" sz="1800" dirty="0" smtClean="0"/>
              <a:t>cards- 13 points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003946" y="5338999"/>
            <a:ext cx="656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 algn="ctr">
              <a:buClr>
                <a:srgbClr val="FFFFFF"/>
              </a:buClr>
              <a:buSzPct val="100000"/>
            </a:pPr>
            <a:r>
              <a:rPr lang="en-US" sz="1800" b="1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***</a:t>
            </a:r>
            <a:r>
              <a:rPr lang="en" sz="1800" b="1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Completed all 16 trello cards</a:t>
            </a:r>
            <a:r>
              <a:rPr lang="en-US" sz="1800" b="1" dirty="0" smtClean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****</a:t>
            </a:r>
            <a:endParaRPr lang="en" sz="1800" b="1" dirty="0" smtClean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172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Sprint Velocity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b="1" dirty="0"/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b="1" dirty="0"/>
              <a:t>5 total sprints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b="1" dirty="0"/>
              <a:t>71 total points                 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b="1" dirty="0"/>
              <a:t> Each point = 30 mins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b="1" dirty="0"/>
              <a:t>Approximately 35 ½ hours invested 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b="1" dirty="0"/>
              <a:t>Average velocity is 14.2 points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b="1" dirty="0"/>
              <a:t>Our velocity ranged from 10-20</a:t>
            </a:r>
          </a:p>
          <a:p>
            <a:pPr rtl="0">
              <a:spcBef>
                <a:spcPts val="0"/>
              </a:spcBef>
              <a:buNone/>
            </a:pPr>
            <a:endParaRPr sz="1400" b="1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2400" u="sng" dirty="0"/>
          </a:p>
          <a:p>
            <a:pPr rtl="0">
              <a:spcBef>
                <a:spcPts val="0"/>
              </a:spcBef>
              <a:buNone/>
            </a:pPr>
            <a:r>
              <a:rPr lang="en" sz="2400" u="sng" dirty="0"/>
              <a:t>			</a:t>
            </a:r>
            <a:r>
              <a:rPr lang="en" sz="2400" dirty="0"/>
              <a:t>			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50073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9etsdbYnXjGiu8rtZTiSZic8a5iG3sMB351Y83AnkJ36Wz0uLxTLkpn4kn-3CVXNNoFlnYpIFG4yPwTtQjl2Wydm8sQD46h8acBuBlfr7TOhGpnYSowUNO2NZukgvp8SX0mEFr9j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6" y="331288"/>
            <a:ext cx="8600302" cy="609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75271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82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Level of difficulty for estimations</vt:lpstr>
      <vt:lpstr>Sprints</vt:lpstr>
      <vt:lpstr>Sprint Velocity</vt:lpstr>
      <vt:lpstr>PowerPoint Presentation</vt:lpstr>
    </vt:vector>
  </TitlesOfParts>
  <Company>JSU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of difficulty for estimations</dc:title>
  <dc:creator>labuser</dc:creator>
  <cp:lastModifiedBy>labuser</cp:lastModifiedBy>
  <cp:revision>1</cp:revision>
  <dcterms:created xsi:type="dcterms:W3CDTF">2015-04-17T15:48:42Z</dcterms:created>
  <dcterms:modified xsi:type="dcterms:W3CDTF">2015-04-17T15:51:27Z</dcterms:modified>
</cp:coreProperties>
</file>