
<file path=[Content_Types].xml><?xml version="1.0" encoding="utf-8"?>
<Types xmlns="http://schemas.openxmlformats.org/package/2006/content-types">
  <Default Extension="package" ContentType="application/vnd.openxmlformats-officedocument.package"/>
  <Default Extension="rels" ContentType="application/vnd.openxmlformats-package.relationships+xml"/>
  <Default Extension="xml" ContentType="application/xml"/>
  <Default Extension="jpeg" ContentType="image/jpeg"/>
  <Default Extension="jpg" ContentType="image/jpeg"/>
  <Default Extension="png" ContentType="image/png"/>
  <Default Extension="wmf" ContentType="image/x-wmf"/>
  <Default Extension="gif" ContentType="image/gif"/>
  <Default Extension="bmp" ContentType="image/png"/>
  <Default Extension="tif" ContentType="image/tiff"/>
  <Default Extension="tiff" ContentType="image/tiff"/>
  <Default Extension="emf" ContentType="image/x-emf"/>
  <Default Extension="xlsx" ContentType="application/vnd.openxmlformats-officedocument.spreadsheetml.sheet"/>
  <Default Extension="xls" ContentType="application/vnd.ms-excel"/>
  <Default Extension="doc" ContentType="application/msword"/>
  <Default Extension="vml" ContentType="application/vnd.openxmlformats-officedocument.vmlDrawing"/>
  <Default Extension="bin" ContentType="application/vnd.openxmlformats-officedocument.oleobject"/>
  <Default Extension="wav" ContentType="audio/wav"/>
  <Default Extension="pdf" ContentType="application/pdf"/>
  <Default Extension="pict" ContentType="image/pict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11" r:id="rId10"/>
  </p:sldMasterIdLst>
  <p:sldIdLst>
    <p:sldId id="256" r:id="rId12"/>
    <p:sldId id="257" r:id="rId13"/>
    <p:sldId id="265" r:id="rId14"/>
    <p:sldId id="292" r:id="rId15"/>
    <p:sldId id="266" r:id="rId16"/>
    <p:sldId id="258" r:id="rId17"/>
    <p:sldId id="259" r:id="rId18"/>
    <p:sldId id="294" r:id="rId19"/>
    <p:sldId id="290" r:id="rId20"/>
    <p:sldId id="269" r:id="rId21"/>
    <p:sldId id="286" r:id="rId22"/>
    <p:sldId id="287" r:id="rId23"/>
    <p:sldId id="270" r:id="rId24"/>
    <p:sldId id="271" r:id="rId25"/>
    <p:sldId id="272" r:id="rId26"/>
    <p:sldId id="275" r:id="rId27"/>
    <p:sldId id="274" r:id="rId28"/>
    <p:sldId id="276" r:id="rId29"/>
    <p:sldId id="278" r:id="rId30"/>
    <p:sldId id="280" r:id="rId31"/>
    <p:sldId id="279" r:id="rId32"/>
    <p:sldId id="289" r:id="rId33"/>
    <p:sldId id="291" r:id="rId34"/>
    <p:sldId id="281" r:id="rId35"/>
    <p:sldId id="282" r:id="rId36"/>
    <p:sldId id="283" r:id="rId37"/>
    <p:sldId id="293" r:id="rId38"/>
    <p:sldId id="285" r:id="rId39"/>
    <p:sldId id="277" r:id="rId40"/>
    <p:sldId id="267" r:id="rId41"/>
    <p:sldId id="268" r:id="rId42"/>
    <p:sldId id="264" r:id="rId43"/>
    <p:sldId id="288" r:id="rId44"/>
  </p:sldIdLst>
  <p:sldSz cx="9144000" cy="6858000"/>
  <p:notesSz cx="6858000" cy="9144000"/>
  <p:defaultTextStyle>
    <a:defPPr>
      <a:defRPr lang="ko-KR"/>
    </a:defPPr>
    <a:lvl1pPr algn="l" marL="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1" snapToObjects="1">
      <p:cViewPr varScale="1">
        <p:scale>
          <a:sx n="103" d="100"/>
          <a:sy n="103" d="100"/>
        </p:scale>
        <p:origin x="-306" y="-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0" Type="http://schemas.openxmlformats.org/officeDocument/2006/relationships/slideMaster" Target="slideMasters/slideMaster1.xml"></Relationship><Relationship Id="rId11" Type="http://schemas.openxmlformats.org/officeDocument/2006/relationships/theme" Target="theme/theme1.xml"></Relationship><Relationship Id="rId12" Type="http://schemas.openxmlformats.org/officeDocument/2006/relationships/slide" Target="slides/slide1.xml"></Relationship><Relationship Id="rId13" Type="http://schemas.openxmlformats.org/officeDocument/2006/relationships/slide" Target="slides/slide2.xml"></Relationship><Relationship Id="rId14" Type="http://schemas.openxmlformats.org/officeDocument/2006/relationships/slide" Target="slides/slide3.xml"></Relationship><Relationship Id="rId15" Type="http://schemas.openxmlformats.org/officeDocument/2006/relationships/slide" Target="slides/slide4.xml"></Relationship><Relationship Id="rId16" Type="http://schemas.openxmlformats.org/officeDocument/2006/relationships/slide" Target="slides/slide5.xml"></Relationship><Relationship Id="rId17" Type="http://schemas.openxmlformats.org/officeDocument/2006/relationships/slide" Target="slides/slide6.xml"></Relationship><Relationship Id="rId18" Type="http://schemas.openxmlformats.org/officeDocument/2006/relationships/slide" Target="slides/slide7.xml"></Relationship><Relationship Id="rId19" Type="http://schemas.openxmlformats.org/officeDocument/2006/relationships/slide" Target="slides/slide8.xml"></Relationship><Relationship Id="rId20" Type="http://schemas.openxmlformats.org/officeDocument/2006/relationships/slide" Target="slides/slide9.xml"></Relationship><Relationship Id="rId21" Type="http://schemas.openxmlformats.org/officeDocument/2006/relationships/slide" Target="slides/slide10.xml"></Relationship><Relationship Id="rId22" Type="http://schemas.openxmlformats.org/officeDocument/2006/relationships/slide" Target="slides/slide11.xml"></Relationship><Relationship Id="rId23" Type="http://schemas.openxmlformats.org/officeDocument/2006/relationships/slide" Target="slides/slide12.xml"></Relationship><Relationship Id="rId24" Type="http://schemas.openxmlformats.org/officeDocument/2006/relationships/slide" Target="slides/slide13.xml"></Relationship><Relationship Id="rId25" Type="http://schemas.openxmlformats.org/officeDocument/2006/relationships/slide" Target="slides/slide14.xml"></Relationship><Relationship Id="rId26" Type="http://schemas.openxmlformats.org/officeDocument/2006/relationships/slide" Target="slides/slide15.xml"></Relationship><Relationship Id="rId27" Type="http://schemas.openxmlformats.org/officeDocument/2006/relationships/slide" Target="slides/slide16.xml"></Relationship><Relationship Id="rId28" Type="http://schemas.openxmlformats.org/officeDocument/2006/relationships/slide" Target="slides/slide17.xml"></Relationship><Relationship Id="rId29" Type="http://schemas.openxmlformats.org/officeDocument/2006/relationships/slide" Target="slides/slide18.xml"></Relationship><Relationship Id="rId30" Type="http://schemas.openxmlformats.org/officeDocument/2006/relationships/slide" Target="slides/slide19.xml"></Relationship><Relationship Id="rId31" Type="http://schemas.openxmlformats.org/officeDocument/2006/relationships/slide" Target="slides/slide20.xml"></Relationship><Relationship Id="rId32" Type="http://schemas.openxmlformats.org/officeDocument/2006/relationships/slide" Target="slides/slide21.xml"></Relationship><Relationship Id="rId33" Type="http://schemas.openxmlformats.org/officeDocument/2006/relationships/slide" Target="slides/slide22.xml"></Relationship><Relationship Id="rId34" Type="http://schemas.openxmlformats.org/officeDocument/2006/relationships/slide" Target="slides/slide23.xml"></Relationship><Relationship Id="rId35" Type="http://schemas.openxmlformats.org/officeDocument/2006/relationships/slide" Target="slides/slide24.xml"></Relationship><Relationship Id="rId36" Type="http://schemas.openxmlformats.org/officeDocument/2006/relationships/slide" Target="slides/slide25.xml"></Relationship><Relationship Id="rId37" Type="http://schemas.openxmlformats.org/officeDocument/2006/relationships/slide" Target="slides/slide26.xml"></Relationship><Relationship Id="rId38" Type="http://schemas.openxmlformats.org/officeDocument/2006/relationships/slide" Target="slides/slide27.xml"></Relationship><Relationship Id="rId39" Type="http://schemas.openxmlformats.org/officeDocument/2006/relationships/slide" Target="slides/slide28.xml"></Relationship><Relationship Id="rId40" Type="http://schemas.openxmlformats.org/officeDocument/2006/relationships/slide" Target="slides/slide29.xml"></Relationship><Relationship Id="rId41" Type="http://schemas.openxmlformats.org/officeDocument/2006/relationships/slide" Target="slides/slide30.xml"></Relationship><Relationship Id="rId42" Type="http://schemas.openxmlformats.org/officeDocument/2006/relationships/slide" Target="slides/slide31.xml"></Relationship><Relationship Id="rId43" Type="http://schemas.openxmlformats.org/officeDocument/2006/relationships/slide" Target="slides/slide32.xml"></Relationship><Relationship Id="rId44" Type="http://schemas.openxmlformats.org/officeDocument/2006/relationships/slide" Target="slides/slide33.xml"></Relationship><Relationship Id="rId45" Type="http://schemas.openxmlformats.org/officeDocument/2006/relationships/viewProps" Target="viewProps.xml"></Relationship><Relationship Id="rId46" Type="http://schemas.openxmlformats.org/officeDocument/2006/relationships/presProps" Target="presProps.xml"></Relationship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4" name="layout1_shape2"/>
          <p:cNvSpPr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  <p:sp>
        <p:nvSpPr>
          <p:cNvPr id="5" name="layout1_shape3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layout1_shape4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layout1_shape5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layout1_shape6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2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4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layout4_shape3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layout4_shape4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layout4_shape5"/>
          <p:cNvSpPr/>
          <p:nvPr>
            <p:ph type="title"/>
          </p:nvPr>
        </p:nvSpPr>
        <p:spPr>
          <a:xfrm>
            <a:off x="683568" y="709712"/>
            <a:ext cx="7776864" cy="2431256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</a:lstStyle>
          <a:p>
            <a:pPr/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endParaRPr/>
          </a:p>
        </p:txBody>
      </p:sp>
      <p:sp>
        <p:nvSpPr>
          <p:cNvPr id="8" name="layout4_shape6"/>
          <p:cNvSpPr/>
          <p:nvPr>
            <p:ph type="body" idx="1"/>
          </p:nvPr>
        </p:nvSpPr>
        <p:spPr>
          <a:xfrm>
            <a:off x="683568" y="3441502"/>
            <a:ext cx="7776864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부제목</a:t>
            </a:r>
          </a:p>
        </p:txBody>
      </p:sp>
      <p:sp>
        <p:nvSpPr>
          <p:cNvPr id="9" name="layout4_shape7"/>
          <p:cNvSpPr/>
          <p:nvPr>
            <p:ph type="body" sz="quarter" idx="3"/>
          </p:nvPr>
        </p:nvSpPr>
        <p:spPr>
          <a:xfrm>
            <a:off x="683568" y="4437113"/>
            <a:ext cx="7776863" cy="36004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/>
                <a:ea typeface="나눔고딕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</a:t>
            </a:r>
            <a:r>
              <a:rPr lang="en-US" altLang="en-US"/>
              <a:t> </a:t>
            </a:r>
            <a:r>
              <a:rPr lang="ko-KR" altLang="en-US"/>
              <a:t>입력합니다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5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layout5_shape3"/>
          <p:cNvSpPr/>
          <p:nvPr>
            <p:ph type="title"/>
          </p:nvPr>
        </p:nvSpPr>
        <p:spPr>
          <a:xfrm>
            <a:off x="683568" y="709712"/>
            <a:ext cx="7632848" cy="2359248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</a:lstStyle>
          <a:p>
            <a:pPr/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/>
          <p:nvPr>
            <p:ph type="title"/>
          </p:nvPr>
        </p:nvSpPr>
        <p:spPr>
          <a:xfrm>
            <a:off x="457200" y="463972"/>
            <a:ext cx="8229600" cy="1152128"/>
          </a:xfrm>
          <a:prstGeom prst="rect">
            <a:avLst/>
          </a:prstGeom>
        </p:spPr>
        <p:txBody>
          <a:bodyPr anchor="t"/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/>
                <a:ea typeface="나눔고딕 ExtraBold"/>
              </a:defRPr>
            </a:lvl1pPr>
          </a:lstStyle>
          <a:p>
            <a:pPr/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r>
              <a:rPr lang="en-US" altLang="en-US"/>
              <a:t> </a:t>
            </a:r>
            <a:endParaRPr/>
          </a:p>
        </p:txBody>
      </p:sp>
      <p:sp>
        <p:nvSpPr>
          <p:cNvPr id="4" name="layout6_shape2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/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제목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4" name="layout8_shape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algn="ctr" marL="0" indent="0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  <a:lvl2pPr algn="ctr"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 marL="0" indent="0" lvl="0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/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/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en-US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latinLnBrk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/>
          <a:ea typeface="나눔고딕"/>
          <a:cs typeface="+mj-cs"/>
        </a:defRPr>
      </a:lvl1pPr>
    </p:titleStyle>
    <p:bodyStyle>
      <a:lvl1pPr algn="l" marL="342900" indent="-342900" defTabSz="914400" latinLnBrk="1">
        <a:spcBef>
          <a:spcPct val="20000"/>
        </a:spcBef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algn="l" marL="742950" indent="-285750" defTabSz="914400" latinLnBrk="1">
        <a:spcBef>
          <a:spcPct val="20000"/>
        </a:spcBef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algn="l" marL="1143000" indent="-228600" defTabSz="914400" latinLnBrk="1">
        <a:spcBef>
          <a:spcPct val="20000"/>
        </a:spcBef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algn="l" marL="1600200" indent="-228600" defTabSz="914400" latinLnBrk="1">
        <a:spcBef>
          <a:spcPct val="20000"/>
        </a:spcBef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algn="l" marL="2057400" indent="-228600" defTabSz="914400" latinLnBrk="1">
        <a:spcBef>
          <a:spcPct val="20000"/>
        </a:spcBef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algn="l" marL="25146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9718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4290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8862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marL="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457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914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371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18288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2860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743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200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657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image" Target="../media/fImage109648130541.png"></Relationship><Relationship Id="rId2" Type="http://schemas.openxmlformats.org/officeDocument/2006/relationships/slideLayout" Target="../slideLayouts/slideLayout8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935363306500.jpeg"></Relationship><Relationship Id="rId3" Type="http://schemas.openxmlformats.org/officeDocument/2006/relationships/slideLayout" Target="../slideLayouts/slideLayout3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875093526334.jpeg"></Relationship><Relationship Id="rId3" Type="http://schemas.openxmlformats.org/officeDocument/2006/relationships/slideLayout" Target="../slideLayouts/slideLayout3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498563536500.jpeg"></Relationship><Relationship Id="rId3" Type="http://schemas.openxmlformats.org/officeDocument/2006/relationships/slideLayout" Target="../slideLayouts/slideLayout3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668403449169.jpeg"></Relationship><Relationship Id="rId3" Type="http://schemas.openxmlformats.org/officeDocument/2006/relationships/slideLayout" Target="../slideLayouts/slideLayout3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fImage617192989169.jpeg"></Relationship><Relationship Id="rId4" Type="http://schemas.openxmlformats.org/officeDocument/2006/relationships/slideLayout" Target="../slideLayouts/slideLayout3.xml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fImage590883475724.jpeg"></Relationship><Relationship Id="rId4" Type="http://schemas.openxmlformats.org/officeDocument/2006/relationships/slideLayout" Target="../slideLayouts/slideLayout3.xml"></Relationship></Relationships>
</file>

<file path=ppt/slides/_rels/slide16.xml.rels><?xml version="1.0" encoding="UTF-8"?>
<Relationships xmlns="http://schemas.openxmlformats.org/package/2006/relationships"><Relationship Id="rId4" Type="http://schemas.openxmlformats.org/officeDocument/2006/relationships/image" Target="../media/fImage659403348467.jpeg"></Relationship><Relationship Id="rId5" Type="http://schemas.openxmlformats.org/officeDocument/2006/relationships/slideLayout" Target="../slideLayouts/slideLayout3.xml"></Relationship></Relationships>
</file>

<file path=ppt/slides/_rels/slide17.xml.rels><?xml version="1.0" encoding="UTF-8"?>
<Relationships xmlns="http://schemas.openxmlformats.org/package/2006/relationships"><Relationship Id="rId3" Type="http://schemas.openxmlformats.org/officeDocument/2006/relationships/image" Target="../media/fImage588792959358.jpeg"></Relationship><Relationship Id="rId4" Type="http://schemas.openxmlformats.org/officeDocument/2006/relationships/slideLayout" Target="../slideLayouts/slideLayout3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544613219169.jpeg"></Relationship><Relationship Id="rId3" Type="http://schemas.openxmlformats.org/officeDocument/2006/relationships/slideLayout" Target="../slideLayouts/slideLayout3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fImage492583235724.jpeg"></Relationship><Relationship Id="rId3" Type="http://schemas.openxmlformats.org/officeDocument/2006/relationships/slideLayout" Target="../slideLayouts/slideLayout3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20.xml.rels><?xml version="1.0" encoding="UTF-8"?>
<Relationships xmlns="http://schemas.openxmlformats.org/package/2006/relationships"><Relationship Id="rId3" Type="http://schemas.openxmlformats.org/officeDocument/2006/relationships/image" Target="../media/fImage581592966962.jpeg"></Relationship><Relationship Id="rId4" Type="http://schemas.openxmlformats.org/officeDocument/2006/relationships/slideLayout" Target="../slideLayouts/slideLayout3.xml"></Relationship></Relationships>
</file>

<file path=ppt/slides/_rels/slide21.xml.rels><?xml version="1.0" encoding="UTF-8"?>
<Relationships xmlns="http://schemas.openxmlformats.org/package/2006/relationships"><Relationship Id="rId3" Type="http://schemas.openxmlformats.org/officeDocument/2006/relationships/image" Target="../media/fImage638022934464.jpeg"></Relationship><Relationship Id="rId4" Type="http://schemas.openxmlformats.org/officeDocument/2006/relationships/slideLayout" Target="../slideLayouts/slideLayout3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image" Target="../media/fImage876783655705.jpeg"></Relationship><Relationship Id="rId3" Type="http://schemas.openxmlformats.org/officeDocument/2006/relationships/slideLayout" Target="../slideLayouts/slideLayout3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image" Target="../media/fImage613083378145.jpeg"></Relationship><Relationship Id="rId3" Type="http://schemas.openxmlformats.org/officeDocument/2006/relationships/slideLayout" Target="../slideLayouts/slideLayout3.xml"></Relationship></Relationships>
</file>

<file path=ppt/slides/_rels/slide25.xml.rels><?xml version="1.0" encoding="UTF-8"?>
<Relationships xmlns="http://schemas.openxmlformats.org/package/2006/relationships"><Relationship Id="rId2" Type="http://schemas.openxmlformats.org/officeDocument/2006/relationships/image" Target="../media/fImage563223393281.jpeg"></Relationship><Relationship Id="rId3" Type="http://schemas.openxmlformats.org/officeDocument/2006/relationships/slideLayout" Target="../slideLayouts/slideLayout3.xml"></Relationship></Relationships>
</file>

<file path=ppt/slides/_rels/slide26.xml.rels><?xml version="1.0" encoding="UTF-8"?>
<Relationships xmlns="http://schemas.openxmlformats.org/package/2006/relationships"><Relationship Id="rId3" Type="http://schemas.openxmlformats.org/officeDocument/2006/relationships/image" Target="../media/fImage559893356334.jpeg"></Relationship><Relationship Id="rId4" Type="http://schemas.openxmlformats.org/officeDocument/2006/relationships/slideLayout" Target="../slideLayouts/slideLayout3.xml"></Relationship></Relationships>
</file>

<file path=ppt/slides/_rels/slide27.xml.rels><?xml version="1.0" encoding="UTF-8"?>
<Relationships xmlns="http://schemas.openxmlformats.org/package/2006/relationships"><Relationship Id="rId2" Type="http://schemas.openxmlformats.org/officeDocument/2006/relationships/image" Target="../media/fImage595653396500.jpeg"></Relationship><Relationship Id="rId3" Type="http://schemas.openxmlformats.org/officeDocument/2006/relationships/slideLayout" Target="../slideLayouts/slideLayout3.xml"></Relationship></Relationships>
</file>

<file path=ppt/slides/_rels/slide28.xml.rels><?xml version="1.0" encoding="UTF-8"?>
<Relationships xmlns="http://schemas.openxmlformats.org/package/2006/relationships"><Relationship Id="rId3" Type="http://schemas.openxmlformats.org/officeDocument/2006/relationships/image" Target="../media/fImage498473369169.jpeg"></Relationship><Relationship Id="rId4" Type="http://schemas.openxmlformats.org/officeDocument/2006/relationships/slideLayout" Target="../slideLayouts/slideLayout3.xml"></Relationship></Relationships>
</file>

<file path=ppt/slides/_rels/slide29.xml.rels><?xml version="1.0" encoding="UTF-8"?>
<Relationships xmlns="http://schemas.openxmlformats.org/package/2006/relationships"><Relationship Id="rId3" Type="http://schemas.openxmlformats.org/officeDocument/2006/relationships/image" Target="../media/fImage61583354491.jpeg"></Relationship><Relationship Id="rId4" Type="http://schemas.openxmlformats.org/officeDocument/2006/relationships/slideLayout" Target="../slideLayouts/slideLayout3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3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3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32.xml.rels><?xml version="1.0" encoding="UTF-8"?>
<Relationships xmlns="http://schemas.openxmlformats.org/package/2006/relationships"><Relationship Id="rId1" Type="http://schemas.openxmlformats.org/officeDocument/2006/relationships/image" Target="../media/fImage848183245724.jpeg"></Relationship><Relationship Id="rId2" Type="http://schemas.openxmlformats.org/officeDocument/2006/relationships/slideLayout" Target="../slideLayouts/slideLayout3.xml"></Relationship></Relationships>
</file>

<file path=ppt/slides/_rels/slide33.xml.rels><?xml version="1.0" encoding="UTF-8"?>
<Relationships xmlns="http://schemas.openxmlformats.org/package/2006/relationships"><Relationship Id="rId2" Type="http://schemas.openxmlformats.org/officeDocument/2006/relationships/image" Target="../media/fImage1478653552995.jpeg"></Relationship><Relationship Id="rId3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fImage7580533341.jpeg"></Relationship><Relationship Id="rId4" Type="http://schemas.openxmlformats.org/officeDocument/2006/relationships/slideLayout" Target="../slideLayouts/slideLayout3.xml"></Relationship></Relationships>
</file>

<file path=ppt/slides/_rels/slide7.xml.rels><?xml version="1.0" encoding="UTF-8"?>
<Relationships xmlns="http://schemas.openxmlformats.org/package/2006/relationships"><Relationship Id="rId4" Type="http://schemas.openxmlformats.org/officeDocument/2006/relationships/image" Target="../media/fImage22388431241.jpeg"></Relationship><Relationship Id="rId5" Type="http://schemas.openxmlformats.org/officeDocument/2006/relationships/slideLayout" Target="../slideLayouts/slideLayout3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2685613408467.jpe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ppt_15650701375821093"/>
          <p:cNvSpPr txBox="1">
            <a:spLocks/>
          </p:cNvSpPr>
          <p:nvPr>
            <p:ph type="subTitle" idx="1"/>
          </p:nvPr>
        </p:nvSpPr>
        <p:spPr>
          <a:xfrm rot="0">
            <a:off x="2652395" y="4817110"/>
            <a:ext cx="6401435" cy="17532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algn="r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조장</a:t>
            </a: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 </a:t>
            </a: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:</a:t>
            </a: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 </a:t>
            </a: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임동건</a:t>
            </a:r>
            <a:endParaRPr lang="ko-KR" altLang="en-US" sz="2800" b="1">
              <a:solidFill>
                <a:srgbClr val="FFFFFF"/>
              </a:solidFill>
              <a:latin typeface="나눔고딕" charset="0"/>
              <a:ea typeface="나눔고딕" charset="0"/>
              <a:cs typeface="+mn-cs"/>
            </a:endParaRPr>
          </a:p>
          <a:p>
            <a:pPr marL="0" indent="0" algn="r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조원 : 황다해</a:t>
            </a:r>
            <a:endParaRPr lang="ko-KR" altLang="en-US" sz="2800" b="1">
              <a:solidFill>
                <a:srgbClr val="FFFFFF"/>
              </a:solidFill>
              <a:latin typeface="나눔고딕" charset="0"/>
              <a:ea typeface="나눔고딕" charset="0"/>
              <a:cs typeface="+mn-cs"/>
            </a:endParaRPr>
          </a:p>
          <a:p>
            <a:pPr marL="0" indent="0" algn="r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김은정</a:t>
            </a:r>
            <a:endParaRPr lang="ko-KR" altLang="en-US" sz="2800" b="1">
              <a:solidFill>
                <a:srgbClr val="FFFFFF"/>
              </a:solidFill>
              <a:latin typeface="나눔고딕" charset="0"/>
              <a:ea typeface="나눔고딕" charset="0"/>
              <a:cs typeface="+mn-cs"/>
            </a:endParaRPr>
          </a:p>
          <a:p>
            <a:pPr marL="0" indent="0" algn="r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강한얼</a:t>
            </a:r>
            <a:endParaRPr lang="ko-KR" altLang="en-US" sz="2800" b="1">
              <a:solidFill>
                <a:srgbClr val="FFFFFF"/>
              </a:solidFill>
              <a:latin typeface="나눔고딕" charset="0"/>
              <a:ea typeface="나눔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995" y="1888490"/>
            <a:ext cx="8970645" cy="48463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60" y="1781175"/>
            <a:ext cx="9022715" cy="49504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770" y="1847215"/>
            <a:ext cx="9015095" cy="49053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010" y="1960880"/>
            <a:ext cx="8984615" cy="47491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630" y="1876425"/>
            <a:ext cx="8969375" cy="48761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390" y="1774825"/>
            <a:ext cx="8999855" cy="49676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60" y="1859280"/>
            <a:ext cx="9022715" cy="48387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102870" y="1848485"/>
            <a:ext cx="9038590" cy="48869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" y="1778635"/>
            <a:ext cx="9030335" cy="49847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60" y="1889125"/>
            <a:ext cx="9022715" cy="49168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650701375821336"/>
          <p:cNvSpPr/>
          <p:nvPr>
            <p:ph type="ctrTitle"/>
          </p:nvPr>
        </p:nvSpPr>
        <p:spPr>
          <a:xfrm>
            <a:off x="685800" y="307340"/>
            <a:ext cx="7773035" cy="147066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  <a:cs typeface="+mj-cs"/>
              </a:rPr>
              <a:t>요구사항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  <a:cs typeface="+mj-cs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248920" y="1888490"/>
            <a:ext cx="3765550" cy="5346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9pPr>
          </a:lstStyle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5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주제 : 차량렌트 서비스</a:t>
            </a:r>
            <a:endParaRPr lang="ko-KR" altLang="en-US" sz="25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25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220980" y="2423160"/>
            <a:ext cx="8713470" cy="39268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9pPr>
          </a:lstStyle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 렌트 서비스를 지원하는 사이트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회원만 사이트 이용 가능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회원가입시 아이디, 비밀번호, 이름, 연락처, 면허증번호, 면허증유효기간 작성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면허 기간은 갱신 6개월 전인 회원만 대여가능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관리자용 화면, 회원용 화면으로 구성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회원용 화면 메뉴에는 차량리스트, 내 차량, 문의하기 표시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관리자용 화면 메뉴에는 차량관리, 회원관리 메뉴 추가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차량은 모델명을 가나다순,  ABC순으로 정렬(한글 우선)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차량을 클릭하면 상세내용 확인 가능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상세내용에는 차량번호, 대여비용, 보유지점, 탑승인원, 연료종류, 예약기간 표시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 대여금액은 선지불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대여금액은 일(日)단위로 측정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280" y="1852930"/>
            <a:ext cx="9007475" cy="48450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150" y="1773555"/>
            <a:ext cx="9030335" cy="49491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268859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(</a:t>
            </a: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관리자 기능)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340" y="1870710"/>
            <a:ext cx="9037955" cy="48793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250" y="1863725"/>
            <a:ext cx="8954135" cy="48888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" y="1824990"/>
            <a:ext cx="9030335" cy="49809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150" y="1847850"/>
            <a:ext cx="9030335" cy="49244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940" cy="14725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390" y="1866900"/>
            <a:ext cx="8999855" cy="48926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150" y="1872615"/>
            <a:ext cx="9030335" cy="48501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690" y="1825625"/>
            <a:ext cx="9045575" cy="48634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  <a:cs typeface="+mj-cs"/>
              </a:rPr>
              <a:t>요구사항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  <a:cs typeface="+mj-cs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220980" y="2112645"/>
            <a:ext cx="8713470" cy="39268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9pPr>
          </a:lstStyle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대여금액은 변동 가능 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연체시 연체료 발생, 연체금액 알림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대여기간은 추가금액 지불시 연장가능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차량의 대여여부 표시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새로운 차량 추가 가능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7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 등록 화면은 차량번호, 차종, 대여가능여부,대여 횟수, 대여비용, 보유지점 표시</a:t>
            </a:r>
            <a:endParaRPr lang="ko-KR" altLang="en-US" sz="17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문의 게시판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문의게시판에 답글은 관리자만 작성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예약화면은 차량번호, 대여비용, 보유지점, 탑승인원, 연료종류, 예약기간, 예상금액 표시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도형 34"/>
          <p:cNvCxnSpPr/>
          <p:nvPr/>
        </p:nvCxnSpPr>
        <p:spPr>
          <a:xfrm rot="0">
            <a:off x="4297680" y="2730500"/>
            <a:ext cx="635" cy="365125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기능별 흐름도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3879850" y="1898650"/>
            <a:ext cx="820420" cy="9906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관리자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1735455" y="3338830"/>
            <a:ext cx="820420" cy="9906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latin typeface="맑은 고딕" charset="0"/>
                <a:ea typeface="맑은 고딕" charset="0"/>
              </a:rPr>
              <a:t>차량정보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467995" y="4817745"/>
            <a:ext cx="820420" cy="9906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latin typeface="맑은 고딕" charset="0"/>
                <a:ea typeface="맑은 고딕" charset="0"/>
              </a:rPr>
              <a:t>차량등록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2557145" y="4812665"/>
            <a:ext cx="820420" cy="9906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latin typeface="맑은 고딕" charset="0"/>
                <a:ea typeface="맑은 고딕" charset="0"/>
              </a:rPr>
              <a:t>차량삭제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1476375" y="4824095"/>
            <a:ext cx="820420" cy="9906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latin typeface="맑은 고딕" charset="0"/>
                <a:ea typeface="맑은 고딕" charset="0"/>
              </a:rPr>
              <a:t>차량수정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14"/>
          <p:cNvCxnSpPr/>
          <p:nvPr/>
        </p:nvCxnSpPr>
        <p:spPr>
          <a:xfrm rot="0">
            <a:off x="2134870" y="3082925"/>
            <a:ext cx="5805805" cy="635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도형 15"/>
          <p:cNvCxnSpPr/>
          <p:nvPr/>
        </p:nvCxnSpPr>
        <p:spPr>
          <a:xfrm rot="0">
            <a:off x="858520" y="4580255"/>
            <a:ext cx="2149475" cy="1778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도형 19"/>
          <p:cNvCxnSpPr/>
          <p:nvPr/>
        </p:nvCxnSpPr>
        <p:spPr>
          <a:xfrm rot="0" flipV="1">
            <a:off x="2159635" y="3068320"/>
            <a:ext cx="1270" cy="27051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 rot="0" flipH="1" flipV="1">
            <a:off x="3023870" y="4589145"/>
            <a:ext cx="6350" cy="23622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도형 22"/>
          <p:cNvCxnSpPr/>
          <p:nvPr/>
        </p:nvCxnSpPr>
        <p:spPr>
          <a:xfrm rot="0" flipH="1" flipV="1">
            <a:off x="1945640" y="4589780"/>
            <a:ext cx="3810" cy="24765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도형 23"/>
          <p:cNvCxnSpPr/>
          <p:nvPr/>
        </p:nvCxnSpPr>
        <p:spPr>
          <a:xfrm rot="0" flipH="1" flipV="1">
            <a:off x="868045" y="4561840"/>
            <a:ext cx="10160" cy="25654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 rot="0">
            <a:off x="2155190" y="4330065"/>
            <a:ext cx="3810" cy="24765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4608830" y="4792345"/>
            <a:ext cx="820420" cy="9906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latin typeface="맑은 고딕" charset="0"/>
                <a:ea typeface="맑은 고딕" charset="0"/>
              </a:rPr>
              <a:t>회원정보수정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18"/>
          <p:cNvCxnSpPr/>
          <p:nvPr/>
        </p:nvCxnSpPr>
        <p:spPr>
          <a:xfrm rot="0">
            <a:off x="5232400" y="3056255"/>
            <a:ext cx="635" cy="365125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도형 5"/>
          <p:cNvSpPr>
            <a:spLocks/>
          </p:cNvSpPr>
          <p:nvPr/>
        </p:nvSpPr>
        <p:spPr>
          <a:xfrm rot="0">
            <a:off x="4808855" y="3296285"/>
            <a:ext cx="820420" cy="9906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latin typeface="맑은 고딕" charset="0"/>
                <a:ea typeface="맑은 고딕" charset="0"/>
              </a:rPr>
              <a:t>회원정보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7461885" y="3295650"/>
            <a:ext cx="820420" cy="9906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latin typeface="맑은 고딕" charset="0"/>
                <a:ea typeface="맑은 고딕" charset="0"/>
              </a:rPr>
              <a:t>문의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6985000" y="4787900"/>
            <a:ext cx="820420" cy="9906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latin typeface="맑은 고딕" charset="0"/>
                <a:ea typeface="맑은 고딕" charset="0"/>
              </a:rPr>
              <a:t>답변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5681980" y="4786630"/>
            <a:ext cx="820420" cy="9906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latin typeface="맑은 고딕" charset="0"/>
                <a:ea typeface="맑은 고딕" charset="0"/>
              </a:rPr>
              <a:t>회원정보삭제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8027035" y="4786630"/>
            <a:ext cx="820420" cy="9906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latin typeface="맑은 고딕" charset="0"/>
                <a:ea typeface="맑은 고딕" charset="0"/>
              </a:rPr>
              <a:t>삭제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16"/>
          <p:cNvCxnSpPr/>
          <p:nvPr/>
        </p:nvCxnSpPr>
        <p:spPr>
          <a:xfrm rot="0">
            <a:off x="4050665" y="4551680"/>
            <a:ext cx="2039620" cy="635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도형 17"/>
          <p:cNvCxnSpPr/>
          <p:nvPr/>
        </p:nvCxnSpPr>
        <p:spPr>
          <a:xfrm rot="0">
            <a:off x="7375525" y="4549775"/>
            <a:ext cx="1071880" cy="127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도형 20"/>
          <p:cNvCxnSpPr/>
          <p:nvPr/>
        </p:nvCxnSpPr>
        <p:spPr>
          <a:xfrm rot="0" flipV="1">
            <a:off x="7884160" y="3079115"/>
            <a:ext cx="8890" cy="26416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도형 25"/>
          <p:cNvCxnSpPr/>
          <p:nvPr/>
        </p:nvCxnSpPr>
        <p:spPr>
          <a:xfrm rot="0">
            <a:off x="5219065" y="4286250"/>
            <a:ext cx="6350" cy="25273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도형 26"/>
          <p:cNvCxnSpPr/>
          <p:nvPr/>
        </p:nvCxnSpPr>
        <p:spPr>
          <a:xfrm rot="0" flipV="1">
            <a:off x="5017135" y="4566285"/>
            <a:ext cx="6350" cy="22606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도형 27"/>
          <p:cNvCxnSpPr/>
          <p:nvPr/>
        </p:nvCxnSpPr>
        <p:spPr>
          <a:xfrm rot="0" flipV="1">
            <a:off x="6090285" y="4551045"/>
            <a:ext cx="1270" cy="23368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도형 28"/>
          <p:cNvCxnSpPr/>
          <p:nvPr/>
        </p:nvCxnSpPr>
        <p:spPr>
          <a:xfrm rot="0" flipH="1" flipV="1">
            <a:off x="7390129" y="4566920"/>
            <a:ext cx="6350" cy="22352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도형 29"/>
          <p:cNvCxnSpPr/>
          <p:nvPr/>
        </p:nvCxnSpPr>
        <p:spPr>
          <a:xfrm rot="0" flipH="1" flipV="1">
            <a:off x="8434070" y="4551045"/>
            <a:ext cx="3810" cy="23622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도형 30"/>
          <p:cNvCxnSpPr/>
          <p:nvPr/>
        </p:nvCxnSpPr>
        <p:spPr>
          <a:xfrm rot="0">
            <a:off x="7871460" y="4286250"/>
            <a:ext cx="8890" cy="26797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도형 31"/>
          <p:cNvSpPr>
            <a:spLocks/>
          </p:cNvSpPr>
          <p:nvPr/>
        </p:nvSpPr>
        <p:spPr>
          <a:xfrm rot="0">
            <a:off x="3609340" y="4814570"/>
            <a:ext cx="820420" cy="9906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latin typeface="맑은 고딕" charset="0"/>
                <a:ea typeface="맑은 고딕" charset="0"/>
              </a:rPr>
              <a:t>차량</a:t>
            </a:r>
            <a:r>
              <a:rPr sz="2000">
                <a:latin typeface="맑은 고딕" charset="0"/>
                <a:ea typeface="맑은 고딕" charset="0"/>
              </a:rPr>
              <a:t>반납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  <p:cxnSp>
        <p:nvCxnSpPr>
          <p:cNvPr id="34" name="도형 33"/>
          <p:cNvCxnSpPr/>
          <p:nvPr/>
        </p:nvCxnSpPr>
        <p:spPr>
          <a:xfrm rot="0" flipH="1" flipV="1">
            <a:off x="4064635" y="4573905"/>
            <a:ext cx="6350" cy="23622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기능별 흐름도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3851910" y="180213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회원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3848735" y="282956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로그인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678180" y="395732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차량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목록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774950" y="3954780"/>
            <a:ext cx="915670" cy="91567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예</a:t>
            </a:r>
            <a:r>
              <a:rPr lang="en-US" altLang="ko-KR" sz="1800">
                <a:latin typeface="맑은 고딕" charset="0"/>
                <a:ea typeface="맑은 고딕" charset="0"/>
              </a:rPr>
              <a:t>약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차</a:t>
            </a:r>
            <a:r>
              <a:rPr lang="en-US" altLang="ko-KR" sz="1800">
                <a:latin typeface="맑은 고딕" charset="0"/>
                <a:ea typeface="맑은 고딕" charset="0"/>
              </a:rPr>
              <a:t>량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정</a:t>
            </a:r>
            <a:r>
              <a:rPr lang="en-US" altLang="ko-KR" sz="1800">
                <a:latin typeface="맑은 고딕" charset="0"/>
                <a:ea typeface="맑은 고딕" charset="0"/>
              </a:rPr>
              <a:t>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5260340" y="395478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문의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7382510" y="3951605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사용법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685165" y="500761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차량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정보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2784475" y="4971415"/>
            <a:ext cx="906780" cy="91567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연장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4859655" y="5107305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수정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6049645" y="511683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삭제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14"/>
          <p:cNvCxnSpPr>
            <a:stCxn id="4" idx="2"/>
            <a:endCxn id="5" idx="0"/>
          </p:cNvCxnSpPr>
          <p:nvPr/>
        </p:nvCxnSpPr>
        <p:spPr>
          <a:xfrm rot="0" flipH="1">
            <a:off x="4305935" y="2716530"/>
            <a:ext cx="3810" cy="11366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도형 15"/>
          <p:cNvSpPr>
            <a:spLocks/>
          </p:cNvSpPr>
          <p:nvPr/>
        </p:nvSpPr>
        <p:spPr>
          <a:xfrm rot="0">
            <a:off x="682625" y="6048375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대여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16"/>
          <p:cNvCxnSpPr/>
          <p:nvPr/>
        </p:nvCxnSpPr>
        <p:spPr>
          <a:xfrm rot="0">
            <a:off x="1093470" y="3815080"/>
            <a:ext cx="6760210" cy="63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도형 17"/>
          <p:cNvCxnSpPr>
            <a:stCxn id="6" idx="2"/>
            <a:endCxn id="11" idx="0"/>
          </p:cNvCxnSpPr>
          <p:nvPr/>
        </p:nvCxnSpPr>
        <p:spPr>
          <a:xfrm rot="0">
            <a:off x="1135380" y="4871720"/>
            <a:ext cx="7620" cy="13652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도형 18"/>
          <p:cNvCxnSpPr>
            <a:stCxn id="11" idx="2"/>
            <a:endCxn id="16" idx="0"/>
          </p:cNvCxnSpPr>
          <p:nvPr/>
        </p:nvCxnSpPr>
        <p:spPr>
          <a:xfrm rot="0" flipH="1">
            <a:off x="1139825" y="5922010"/>
            <a:ext cx="3175" cy="127000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도형 19"/>
          <p:cNvCxnSpPr>
            <a:stCxn id="6" idx="0"/>
          </p:cNvCxnSpPr>
          <p:nvPr/>
        </p:nvCxnSpPr>
        <p:spPr>
          <a:xfrm rot="0" flipH="1" flipV="1">
            <a:off x="1118235" y="3839210"/>
            <a:ext cx="17780" cy="11874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도형 20"/>
          <p:cNvCxnSpPr>
            <a:stCxn id="7" idx="0"/>
          </p:cNvCxnSpPr>
          <p:nvPr/>
        </p:nvCxnSpPr>
        <p:spPr>
          <a:xfrm rot="0" flipH="1" flipV="1">
            <a:off x="3218180" y="3814445"/>
            <a:ext cx="15240" cy="14097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254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도형 21"/>
          <p:cNvCxnSpPr>
            <a:stCxn id="8" idx="0"/>
          </p:cNvCxnSpPr>
          <p:nvPr/>
        </p:nvCxnSpPr>
        <p:spPr>
          <a:xfrm rot="0" flipH="1" flipV="1">
            <a:off x="5715635" y="3814445"/>
            <a:ext cx="2540" cy="140970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도형 22"/>
          <p:cNvCxnSpPr>
            <a:stCxn id="9" idx="0"/>
          </p:cNvCxnSpPr>
          <p:nvPr/>
        </p:nvCxnSpPr>
        <p:spPr>
          <a:xfrm rot="0" flipV="1">
            <a:off x="7839710" y="3814445"/>
            <a:ext cx="635" cy="13779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 rot="0">
            <a:off x="5311775" y="4979670"/>
            <a:ext cx="1224280" cy="63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도형 27"/>
          <p:cNvCxnSpPr/>
          <p:nvPr/>
        </p:nvCxnSpPr>
        <p:spPr>
          <a:xfrm rot="0" flipV="1">
            <a:off x="5316855" y="4994275"/>
            <a:ext cx="13970" cy="10096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도형 28"/>
          <p:cNvCxnSpPr/>
          <p:nvPr/>
        </p:nvCxnSpPr>
        <p:spPr>
          <a:xfrm rot="0" flipV="1">
            <a:off x="6506845" y="4982210"/>
            <a:ext cx="16510" cy="12255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도형 29"/>
          <p:cNvCxnSpPr>
            <a:stCxn id="8" idx="2"/>
          </p:cNvCxnSpPr>
          <p:nvPr/>
        </p:nvCxnSpPr>
        <p:spPr>
          <a:xfrm rot="0">
            <a:off x="5717540" y="4869180"/>
            <a:ext cx="10795" cy="11366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도형 30"/>
          <p:cNvCxnSpPr/>
          <p:nvPr/>
        </p:nvCxnSpPr>
        <p:spPr>
          <a:xfrm rot="0">
            <a:off x="3232150" y="4869180"/>
            <a:ext cx="12065" cy="89535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도형 31"/>
          <p:cNvCxnSpPr/>
          <p:nvPr/>
        </p:nvCxnSpPr>
        <p:spPr>
          <a:xfrm rot="0" flipH="1">
            <a:off x="7964170" y="3267710"/>
            <a:ext cx="13335" cy="63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도형 32"/>
          <p:cNvCxnSpPr/>
          <p:nvPr/>
        </p:nvCxnSpPr>
        <p:spPr>
          <a:xfrm rot="0">
            <a:off x="4306570" y="3719830"/>
            <a:ext cx="18415" cy="95250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650701375821545"/>
          <p:cNvSpPr/>
          <p:nvPr>
            <p:ph type="ctrTitle"/>
          </p:nvPr>
        </p:nvSpPr>
        <p:spPr>
          <a:xfrm>
            <a:off x="685800" y="307340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ctr" marL="0">
              <a:lnSpc>
                <a:spcPct val="100000"/>
              </a:lnSpc>
              <a:buNone/>
            </a:pPr>
            <a:r>
              <a:rPr lang="ko-KR" altLang="ko-KR" sz="4400" b="1">
                <a:solidFill>
                  <a:srgbClr val="716767"/>
                </a:solidFill>
                <a:ea typeface="나눔고딕"/>
              </a:rPr>
              <a:t>개발일정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4430" y="1771015"/>
            <a:ext cx="6835775" cy="52050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635" cy="68160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요구</a:t>
            </a:r>
            <a:r>
              <a:rPr lang="en-US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사</a:t>
            </a:r>
            <a:r>
              <a:rPr lang="en-US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항 분석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220980" y="2112645"/>
            <a:ext cx="8714105" cy="45853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9pPr>
          </a:lstStyle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등급으로 회원과 관리자를 식별한다.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로그인을 하지 않으면 사이트를 이용할 수 없다.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가입되어있지 않은 회원의 경우, 회원가입창을 출력한다.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7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회원가입시 아이디, 비밀번호, 이름, 연락처, 면허증번호, 면허유효기간을 작성한다.</a:t>
            </a:r>
            <a:endParaRPr lang="ko-KR" altLang="en-US" sz="17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면허의 유효기간이 6개월 이상 남은 회원만 대여가 가능하다.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회원의 경우 메뉴화면에 차량리스트, 내 차량, 문의하기가 표시되어야한다.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관리자의 경우 메뉴 화면에 차량리스트, 내 차량, 문의하기, 차량관리, 회원관리가 표시되어야한다.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차량은 모델명을 가나다순, ABC순으로 정렬하고, 한글을 우선적으로 정렬한다.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차량을 클릭하면 상세내용을 확인하는 화면을 출력한다.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상세내용에는 차량번호, 대여비용, 보유지점, 탑승인원, 연료종류, 예약기간을 표시한다.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  <a:cs typeface="+mj-cs"/>
              </a:rPr>
              <a:t>요구사항 분석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  <a:cs typeface="+mj-cs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372745" y="1938020"/>
            <a:ext cx="8536305" cy="45777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차량의 대여금액은 선지불해야한다.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대여금액은 빌리는 기간(일단위)으로 측정된다.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대여금액은 수정이 가능해야한다.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연체시 발생한 연체료를 회원이 볼 수 있도록 출력한다.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대여기간은 대여기간내에 추가금액을 지불하면 연장할 수 있다.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회원과 관리자 모두에게 차량의 대여여부를 표시한다.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관리자는 새로운 차량을 추가할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차량 등록화면은 차량번호, 차종, 대여가능여부, 대여횟수, 대여비용, 보유지점을 표시한다.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회원은 문의게시판에 게시글 작성, 본인의 게시글을 수정, 삭제 할 수 있다.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관리자만 문의게시판에 답글을 작성 할 수 있다.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관리자는 회원의 게시글을 삭제 할 수 있다. 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관리자는 회원의 정보를 관리, 수정, 삭제 할 수 있다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650701375821428"/>
          <p:cNvSpPr/>
          <p:nvPr>
            <p:ph type="ctrTitle"/>
          </p:nvPr>
        </p:nvSpPr>
        <p:spPr>
          <a:xfrm>
            <a:off x="685800" y="307340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ctr" marL="0">
              <a:lnSpc>
                <a:spcPct val="100000"/>
              </a:lnSpc>
              <a:buNone/>
            </a:pPr>
            <a:r>
              <a:rPr lang="ko-KR" altLang="ko-KR" sz="4400" b="1">
                <a:solidFill>
                  <a:srgbClr val="716767"/>
                </a:solidFill>
                <a:ea typeface="나눔고딕"/>
              </a:rPr>
              <a:t>개발환경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2910" y="1908810"/>
            <a:ext cx="8312785" cy="48139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650701375821440"/>
          <p:cNvSpPr/>
          <p:nvPr>
            <p:ph type="ctrTitle"/>
          </p:nvPr>
        </p:nvSpPr>
        <p:spPr>
          <a:xfrm>
            <a:off x="685800" y="307340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ctr" marL="0">
              <a:lnSpc>
                <a:spcPct val="100000"/>
              </a:lnSpc>
              <a:buNone/>
            </a:pPr>
            <a:r>
              <a:rPr lang="ko-KR" altLang="ko-KR" sz="4400" b="1">
                <a:solidFill>
                  <a:srgbClr val="716767"/>
                </a:solidFill>
                <a:ea typeface="나눔고딕"/>
              </a:rPr>
              <a:t>DB모델링</a:t>
            </a:r>
          </a:p>
        </p:txBody>
      </p:sp>
      <p:pic>
        <p:nvPicPr>
          <p:cNvPr id="4" name="그림 3" descr="C:/Users/user/AppData/Roaming/PolarisOffice/ETemp/13624_14846272/fImage22388431241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744345"/>
            <a:ext cx="9144635" cy="52019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DB모델링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 descr="C:/Users/user/AppData/Roaming/PolarisOffice/ETemp/13624_14846272/fImage2685613408467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746250"/>
            <a:ext cx="9144635" cy="51752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ctrTitle"/>
          </p:nvPr>
        </p:nvSpPr>
        <p:spPr>
          <a:xfrm rot="0">
            <a:off x="685800" y="268859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(</a:t>
            </a: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회원 기능)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사이냅소프트</Company>
  <DocSecurity>0</DocSecurity>
  <HyperlinksChanged>false</HyperlinksChanged>
  <Lines>0</Lines>
  <LinksUpToDate>false</LinksUpToDate>
  <Pages>33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네이버 한글캠페인</dc:creator>
  <cp:lastModifiedBy>강 한얼</cp:lastModifiedBy>
  <dc:title>동건조</dc:title>
  <dcterms:modified xsi:type="dcterms:W3CDTF">2019-08-07T05:38:51Z</dcterms:modified>
</cp:coreProperties>
</file>