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9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0" r:id="rId19"/>
    <p:sldId id="269" r:id="rId20"/>
    <p:sldId id="286" r:id="rId21"/>
    <p:sldId id="287" r:id="rId22"/>
    <p:sldId id="270" r:id="rId23"/>
    <p:sldId id="271" r:id="rId24"/>
    <p:sldId id="272" r:id="rId25"/>
    <p:sldId id="275" r:id="rId26"/>
    <p:sldId id="274" r:id="rId27"/>
    <p:sldId id="276" r:id="rId28"/>
    <p:sldId id="278" r:id="rId29"/>
    <p:sldId id="280" r:id="rId30"/>
    <p:sldId id="279" r:id="rId31"/>
    <p:sldId id="289" r:id="rId32"/>
    <p:sldId id="291" r:id="rId33"/>
    <p:sldId id="281" r:id="rId34"/>
    <p:sldId id="282" r:id="rId35"/>
    <p:sldId id="283" r:id="rId36"/>
    <p:sldId id="285" r:id="rId37"/>
    <p:sldId id="277" r:id="rId38"/>
    <p:sldId id="267" r:id="rId39"/>
    <p:sldId id="268" r:id="rId40"/>
    <p:sldId id="264" r:id="rId41"/>
    <p:sldId id="288" r:id="rId42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643662941478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43673406827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462943679961.jpeg"></Relationship><Relationship Id="rId3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571834641.jpeg"></Relationship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945523688467.jpe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8227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61185"/>
            <a:ext cx="9037955" cy="4861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48485"/>
            <a:ext cx="9037955" cy="4886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4400" b="1" kern="1200">
                <a:solidFill>
                  <a:srgbClr val="716767"/>
                </a:solidFill>
                <a:latin typeface="나눔고딕"/>
                <a:ea typeface="나눔고딕"/>
                <a:cs typeface="+mj-cs"/>
              </a:rPr>
              <a:t>요구사항 분석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61925" y="1863725"/>
            <a:ext cx="8712835" cy="47993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rmemb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름,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화번호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허번호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유효기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er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면허유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일로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터 6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이상인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경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우에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능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하다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picar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회원번호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rgra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d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회원등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mber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g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ade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블은 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 식별한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list 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량번호,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차량종류(F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여비용, 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위치,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여가능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부, 주행거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용된시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을 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carli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블은 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호로 식별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테이블은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차량종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연료타입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탑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승인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ar 테이블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덱스로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9348_14275104/fImage54367340682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1600" y="1780540"/>
            <a:ext cx="9038590" cy="4956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28800"/>
            <a:ext cx="9037955" cy="4961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90750" y="51104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반납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392805" y="510794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2613660" y="4970780"/>
            <a:ext cx="121348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 flipV="1">
            <a:off x="2633980" y="4982210"/>
            <a:ext cx="14605" cy="11620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H="1" flipV="1">
            <a:off x="3839210" y="4982210"/>
            <a:ext cx="1143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95580" y="1701165"/>
            <a:ext cx="8752840" cy="37896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entin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번호,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작일,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반납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청구요금,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 를 가지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re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테이블은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qu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게시번호, 제목,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용, 작성시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답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부, 회원번호(FK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가지고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qu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stion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시번호로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omm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l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st 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댓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글번호,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작성시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게시번호(FK)를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commlist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댓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95580" y="1701165"/>
            <a:ext cx="8752840" cy="37896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 회원과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관리자를 식별한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차량을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인할 수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모든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관리자는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차량을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정보를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있어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 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원정보를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제할 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에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답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변할 수 있어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자는 회원의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95580" y="1916430"/>
            <a:ext cx="8752205" cy="37890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회원가입을 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로그인이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로그인된 회원만 서비스를 이용할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사용방법을 알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현재위치에서 사용가능한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 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차량을 대여할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내가 대여한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 대여기한을 연장할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차량을 반납할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관리자에게 문의가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" y="1879600"/>
            <a:ext cx="7546340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77695"/>
            <a:ext cx="9144635" cy="4953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임 동건</cp:lastModifiedBy>
  <dc:title>동건조</dc:title>
  <dcterms:modified xsi:type="dcterms:W3CDTF">2019-08-07T05:38:51Z</dcterms:modified>
</cp:coreProperties>
</file>