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14" r:id="rId10"/>
  </p:sldMasterIdLst>
  <p:sldIdLst>
    <p:sldId id="256" r:id="rId12"/>
    <p:sldId id="257" r:id="rId13"/>
    <p:sldId id="265" r:id="rId14"/>
    <p:sldId id="292" r:id="rId15"/>
    <p:sldId id="266" r:id="rId16"/>
    <p:sldId id="258" r:id="rId17"/>
    <p:sldId id="259" r:id="rId18"/>
    <p:sldId id="294" r:id="rId19"/>
    <p:sldId id="290" r:id="rId20"/>
    <p:sldId id="269" r:id="rId21"/>
    <p:sldId id="286" r:id="rId22"/>
    <p:sldId id="287" r:id="rId23"/>
    <p:sldId id="270" r:id="rId24"/>
    <p:sldId id="271" r:id="rId25"/>
    <p:sldId id="272" r:id="rId26"/>
    <p:sldId id="275" r:id="rId27"/>
    <p:sldId id="274" r:id="rId28"/>
    <p:sldId id="276" r:id="rId29"/>
    <p:sldId id="278" r:id="rId30"/>
    <p:sldId id="280" r:id="rId31"/>
    <p:sldId id="279" r:id="rId32"/>
    <p:sldId id="289" r:id="rId33"/>
    <p:sldId id="291" r:id="rId34"/>
    <p:sldId id="281" r:id="rId35"/>
    <p:sldId id="282" r:id="rId36"/>
    <p:sldId id="283" r:id="rId37"/>
    <p:sldId id="295" r:id="rId38"/>
    <p:sldId id="293" r:id="rId39"/>
    <p:sldId id="285" r:id="rId40"/>
    <p:sldId id="277" r:id="rId41"/>
    <p:sldId id="267" r:id="rId42"/>
    <p:sldId id="268" r:id="rId43"/>
    <p:sldId id="264" r:id="rId44"/>
    <p:sldId id="296" r:id="rId45"/>
    <p:sldId id="288" r:id="rId46"/>
  </p:sldIdLst>
  <p:sldSz cx="9144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5" Type="http://schemas.openxmlformats.org/officeDocument/2006/relationships/slide" Target="slides/slide24.xml"></Relationship><Relationship Id="rId36" Type="http://schemas.openxmlformats.org/officeDocument/2006/relationships/slide" Target="slides/slide25.xml"></Relationship><Relationship Id="rId37" Type="http://schemas.openxmlformats.org/officeDocument/2006/relationships/slide" Target="slides/slide26.xml"></Relationship><Relationship Id="rId38" Type="http://schemas.openxmlformats.org/officeDocument/2006/relationships/slide" Target="slides/slide27.xml"></Relationship><Relationship Id="rId39" Type="http://schemas.openxmlformats.org/officeDocument/2006/relationships/slide" Target="slides/slide28.xml"></Relationship><Relationship Id="rId40" Type="http://schemas.openxmlformats.org/officeDocument/2006/relationships/slide" Target="slides/slide29.xml"></Relationship><Relationship Id="rId41" Type="http://schemas.openxmlformats.org/officeDocument/2006/relationships/slide" Target="slides/slide30.xml"></Relationship><Relationship Id="rId42" Type="http://schemas.openxmlformats.org/officeDocument/2006/relationships/slide" Target="slides/slide31.xml"></Relationship><Relationship Id="rId43" Type="http://schemas.openxmlformats.org/officeDocument/2006/relationships/slide" Target="slides/slide32.xml"></Relationship><Relationship Id="rId44" Type="http://schemas.openxmlformats.org/officeDocument/2006/relationships/slide" Target="slides/slide33.xml"></Relationship><Relationship Id="rId45" Type="http://schemas.openxmlformats.org/officeDocument/2006/relationships/slide" Target="slides/slide34.xml"></Relationship><Relationship Id="rId46" Type="http://schemas.openxmlformats.org/officeDocument/2006/relationships/slide" Target="slides/slide35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9648130541.png"></Relationship><Relationship Id="rId2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935363306500.jpe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875093526334.jpe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98563536500.jpe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68403449169.jpeg"></Relationship><Relationship Id="rId3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617192989169.jpe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590883475724.jpeg"></Relationship><Relationship Id="rId4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659403348467.jpe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image" Target="../media/fImage590463476334.jpeg"></Relationship><Relationship Id="rId5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544613219169.jpeg"></Relationship><Relationship Id="rId3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492583235724.jpeg"></Relationship><Relationship Id="rId3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fImage581592966962.jpeg"></Relationship><Relationship Id="rId4" Type="http://schemas.openxmlformats.org/officeDocument/2006/relationships/slideLayout" Target="../slideLayouts/slideLayout3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fImage638022934464.jpeg"></Relationship><Relationship Id="rId4" Type="http://schemas.openxmlformats.org/officeDocument/2006/relationships/slideLayout" Target="../slideLayouts/slideLayout3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876783655705.jpeg"></Relationship><Relationship Id="rId3" Type="http://schemas.openxmlformats.org/officeDocument/2006/relationships/slideLayout" Target="../slideLayouts/slideLayout3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613083378145.jpeg"></Relationship><Relationship Id="rId3" Type="http://schemas.openxmlformats.org/officeDocument/2006/relationships/slideLayout" Target="../slideLayouts/slideLayout3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563223393281.jpeg"></Relationship><Relationship Id="rId3" Type="http://schemas.openxmlformats.org/officeDocument/2006/relationships/slideLayout" Target="../slideLayouts/slideLayout3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fImage559893356334.jpeg"></Relationship><Relationship Id="rId4" Type="http://schemas.openxmlformats.org/officeDocument/2006/relationships/slideLayout" Target="../slideLayouts/slideLayout3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559893356334.jpeg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595653396500.jpeg"></Relationship><Relationship Id="rId3" Type="http://schemas.openxmlformats.org/officeDocument/2006/relationships/slideLayout" Target="../slideLayouts/slideLayout3.xml"></Relationship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image" Target="../media/fImage498473369169.jpeg"></Relationship><Relationship Id="rId4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3" Type="http://schemas.openxmlformats.org/officeDocument/2006/relationships/image" Target="../media/fImage61583354491.jpeg"></Relationship><Relationship Id="rId4" Type="http://schemas.openxmlformats.org/officeDocument/2006/relationships/slideLayout" Target="../slideLayouts/slideLayout3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image" Target="../media/fImage848183245724.jpeg"></Relationship><Relationship Id="rId2" Type="http://schemas.openxmlformats.org/officeDocument/2006/relationships/slideLayout" Target="../slideLayouts/slideLayout3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540833536500.jpeg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fImage1478653552995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7580533341.jpeg"></Relationship><Relationship Id="rId4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2388431241.jpeg"></Relationship><Relationship Id="rId5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685613408467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650701375821093"/>
          <p:cNvSpPr txBox="1">
            <a:spLocks/>
          </p:cNvSpPr>
          <p:nvPr>
            <p:ph type="subTitle" idx="1"/>
          </p:nvPr>
        </p:nvSpPr>
        <p:spPr>
          <a:xfrm rot="0">
            <a:off x="2652395" y="481711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조장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: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임동건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조원 : 황다해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김은정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강한얼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" y="1888490"/>
            <a:ext cx="8970645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781175"/>
            <a:ext cx="9022715" cy="495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" y="1847215"/>
            <a:ext cx="9015095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" y="1960880"/>
            <a:ext cx="8984615" cy="4749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1876425"/>
            <a:ext cx="8969375" cy="4876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774825"/>
            <a:ext cx="8999855" cy="4967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59280"/>
            <a:ext cx="9022715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624_14846272/fImage59046347633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2920"/>
            <a:ext cx="9030335" cy="4986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778635"/>
            <a:ext cx="9030335" cy="4984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89125"/>
            <a:ext cx="9022715" cy="491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336"/>
          <p:cNvSpPr/>
          <p:nvPr>
            <p:ph type="ctrTitle"/>
          </p:nvPr>
        </p:nvSpPr>
        <p:spPr>
          <a:xfrm>
            <a:off x="685800" y="307340"/>
            <a:ext cx="7773035" cy="14706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248920" y="1888490"/>
            <a:ext cx="3765550" cy="5346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주제 : 차량렌트 서비스</a:t>
            </a: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20980" y="2423160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렌트 서비스를 지원하는 사이트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회원만 사이트 이용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면허증유효기간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 기간은 갱신 6개월 전인 회원만 대여가능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화면, 회원용 화면으로 구성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회원용 화면 메뉴에는 차량리스트, 내 차량, 문의하기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 메뉴에는 차량관리, 회원관리 메뉴 추가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 ABC순으로 정렬(한글 우선)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 확인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대여금액은 선지불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일(日)단위로 측정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" y="1852930"/>
            <a:ext cx="9007475" cy="484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3555"/>
            <a:ext cx="9030335" cy="4949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관리자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70710"/>
            <a:ext cx="9037955" cy="4879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1863725"/>
            <a:ext cx="8954135" cy="4888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824990"/>
            <a:ext cx="9030335" cy="498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47850"/>
            <a:ext cx="9030335" cy="4924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940" cy="1472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624_14846272/fImage55989335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7150" y="1847850"/>
            <a:ext cx="9030970" cy="4925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940" cy="1472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866900"/>
            <a:ext cx="8999855" cy="4892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72615"/>
            <a:ext cx="9030335" cy="48501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변동 가능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연체료 발생, 연체금액 알림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추가금액 지불시 연장가능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대여여부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새로운 차량 추가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 화면은 차량번호, 차종, 대여가능여부,대여 횟수, 대여비용, 보유지점 표시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 게시판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문의게시판에 답글은 관리자만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예약화면은 차량번호, 대여비용, 보유지점, 탑승인원, 연료종류, 예약기간, 예상금액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1825625"/>
            <a:ext cx="9045575" cy="486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도형 34"/>
          <p:cNvCxnSpPr/>
          <p:nvPr/>
        </p:nvCxnSpPr>
        <p:spPr>
          <a:xfrm rot="0">
            <a:off x="4297680" y="2730500"/>
            <a:ext cx="635" cy="36512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79850" y="189865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관리자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35455" y="333883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차량정보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67995" y="481774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차량등록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557145" y="481266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차량삭제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476375" y="482409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차량수정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2134870" y="3082925"/>
            <a:ext cx="5805805" cy="6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858520" y="4580255"/>
            <a:ext cx="2149475" cy="1778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 flipV="1">
            <a:off x="2159635" y="3068320"/>
            <a:ext cx="1270" cy="27051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 flipV="1">
            <a:off x="3023870" y="4589145"/>
            <a:ext cx="6350" cy="2362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 flipV="1">
            <a:off x="1945640" y="4589780"/>
            <a:ext cx="3810" cy="24765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 flipV="1">
            <a:off x="868045" y="4561840"/>
            <a:ext cx="10160" cy="256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2155190" y="4330065"/>
            <a:ext cx="3810" cy="24765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4608830" y="479234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회원정보수정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>
            <a:off x="5232400" y="3056255"/>
            <a:ext cx="635" cy="36512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도형 5"/>
          <p:cNvSpPr>
            <a:spLocks/>
          </p:cNvSpPr>
          <p:nvPr/>
        </p:nvSpPr>
        <p:spPr>
          <a:xfrm rot="0">
            <a:off x="4808855" y="329628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회원정보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461885" y="329565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문의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985000" y="478790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답변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681980" y="478663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회원정보삭제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8027035" y="478663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삭제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4050665" y="4551680"/>
            <a:ext cx="2039620" cy="6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7375525" y="4549775"/>
            <a:ext cx="1071880" cy="12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 flipV="1">
            <a:off x="7884160" y="3079115"/>
            <a:ext cx="8890" cy="26416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>
            <a:off x="5219065" y="4286250"/>
            <a:ext cx="6350" cy="25273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 flipV="1">
            <a:off x="5017135" y="4566285"/>
            <a:ext cx="6350" cy="22606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6090285" y="4551045"/>
            <a:ext cx="1270" cy="23368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H="1" flipV="1">
            <a:off x="7390129" y="4566920"/>
            <a:ext cx="6350" cy="2235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 flipH="1" flipV="1">
            <a:off x="8434070" y="4551045"/>
            <a:ext cx="3810" cy="2362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7871460" y="4286250"/>
            <a:ext cx="8890" cy="267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도형 31"/>
          <p:cNvSpPr>
            <a:spLocks/>
          </p:cNvSpPr>
          <p:nvPr/>
        </p:nvSpPr>
        <p:spPr>
          <a:xfrm rot="0">
            <a:off x="3609340" y="481457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</a:t>
            </a:r>
            <a:r>
              <a:rPr sz="2000">
                <a:latin typeface="맑은 고딕" charset="0"/>
                <a:ea typeface="맑은 고딕" charset="0"/>
              </a:rPr>
              <a:t>반납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/>
          <p:nvPr/>
        </p:nvCxnSpPr>
        <p:spPr>
          <a:xfrm rot="0" flipH="1" flipV="1">
            <a:off x="4064635" y="4573905"/>
            <a:ext cx="6350" cy="2362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51910" y="18021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48735" y="282956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8180" y="395732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74950" y="3954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latin typeface="맑은 고딕" charset="0"/>
                <a:ea typeface="맑은 고딕" charset="0"/>
              </a:rPr>
              <a:t>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차</a:t>
            </a:r>
            <a:r>
              <a:rPr lang="en-US" altLang="ko-KR" sz="1800">
                <a:latin typeface="맑은 고딕" charset="0"/>
                <a:ea typeface="맑은 고딕" charset="0"/>
              </a:rPr>
              <a:t>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60340" y="39547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382510" y="39516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85165" y="500761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784475" y="4971415"/>
            <a:ext cx="90678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연장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59655" y="51073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49645" y="51168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4" idx="2"/>
            <a:endCxn id="5" idx="0"/>
          </p:cNvCxnSpPr>
          <p:nvPr/>
        </p:nvCxnSpPr>
        <p:spPr>
          <a:xfrm rot="0" flipH="1">
            <a:off x="4305935" y="2716530"/>
            <a:ext cx="381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82625" y="604837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대여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093470" y="3815080"/>
            <a:ext cx="67602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6" idx="2"/>
            <a:endCxn id="11" idx="0"/>
          </p:cNvCxnSpPr>
          <p:nvPr/>
        </p:nvCxnSpPr>
        <p:spPr>
          <a:xfrm rot="0">
            <a:off x="1135380" y="4871720"/>
            <a:ext cx="7620" cy="13652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1" idx="2"/>
            <a:endCxn id="16" idx="0"/>
          </p:cNvCxnSpPr>
          <p:nvPr/>
        </p:nvCxnSpPr>
        <p:spPr>
          <a:xfrm rot="0" flipH="1">
            <a:off x="1139825" y="5922010"/>
            <a:ext cx="3175" cy="12700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0"/>
          </p:cNvCxnSpPr>
          <p:nvPr/>
        </p:nvCxnSpPr>
        <p:spPr>
          <a:xfrm rot="0" flipH="1" flipV="1">
            <a:off x="1118235" y="3839210"/>
            <a:ext cx="17780" cy="11874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0"/>
          </p:cNvCxnSpPr>
          <p:nvPr/>
        </p:nvCxnSpPr>
        <p:spPr>
          <a:xfrm rot="0" flipH="1" flipV="1">
            <a:off x="3218180" y="3814445"/>
            <a:ext cx="15240" cy="140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254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8" idx="0"/>
          </p:cNvCxnSpPr>
          <p:nvPr/>
        </p:nvCxnSpPr>
        <p:spPr>
          <a:xfrm rot="0" flipH="1" flipV="1">
            <a:off x="5715635" y="3814445"/>
            <a:ext cx="2540" cy="1409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</p:cNvCxnSpPr>
          <p:nvPr/>
        </p:nvCxnSpPr>
        <p:spPr>
          <a:xfrm rot="0" flipV="1">
            <a:off x="7839710" y="3814445"/>
            <a:ext cx="635" cy="13779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5311775" y="4979670"/>
            <a:ext cx="122428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5316855" y="4994275"/>
            <a:ext cx="13970" cy="1009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506845" y="4982210"/>
            <a:ext cx="16510" cy="12255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8" idx="2"/>
          </p:cNvCxnSpPr>
          <p:nvPr/>
        </p:nvCxnSpPr>
        <p:spPr>
          <a:xfrm rot="0">
            <a:off x="5717540" y="4869180"/>
            <a:ext cx="10795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232150" y="4869180"/>
            <a:ext cx="12065" cy="895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7964170" y="3267710"/>
            <a:ext cx="1333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>
            <a:off x="4306570" y="3719830"/>
            <a:ext cx="18415" cy="9525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545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개발일정</a:t>
            </a:r>
          </a:p>
        </p:txBody>
      </p:sp>
      <p:pic>
        <p:nvPicPr>
          <p:cNvPr id="4" name="그림 3" descr="C:/Users/user/AppData/Roaming/PolarisOffice/ETemp/13624_14846272/fImage848183245724.jpe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54430" y="1771015"/>
            <a:ext cx="6836410" cy="52057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개발일정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624_14846272/fImage54083353650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680" y="2149475"/>
            <a:ext cx="8431530" cy="34048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1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요구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4105" cy="45853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등급으로 회원과 관리자를 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로그인을 하지 않으면 사이트를 이용할 수 없다.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가입되어있지 않은 회원의 경우, 회원가입창을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면허유효기간을 작성한다.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면허의 유효기간이 6개월 이상 남은 회원만 대여가 가능하다.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회원의 경우 메뉴화면에 차량리스트, 내 차량, 문의하기가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관리자의 경우 메뉴 화면에 차량리스트, 내 차량, 문의하기, 차량관리, 회원관리가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ABC순으로 정렬하고, 한글을 우선적으로 정렬한다.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상세내용을 확인하는 화면을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72745" y="1938020"/>
            <a:ext cx="8536305" cy="45777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대여금액은 선지불해야한다.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빌리는 기간(일단위)으로 측정된다.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수정이 가능해야한다.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발생한 연체료를 회원이 볼 수 있도록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대여기간내에 추가금액을 지불하면 연장할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회원과 관리자 모두에게 차량의 대여여부를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새로운 차량을 추가할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등록화면은 차량번호, 차종, 대여가능여부, 대여횟수, 대여비용, 보유지점을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문의게시판에 게시글 작성, 본인의 게시글을 수정, 삭제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관리자만 문의게시판에 답글을 작성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게시글을 삭제 할 수 있다.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정보를 관리, 수정, 삭제 할 수 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28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910" y="1908810"/>
            <a:ext cx="8312785" cy="481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40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DB모델링</a:t>
            </a:r>
          </a:p>
        </p:txBody>
      </p:sp>
      <p:pic>
        <p:nvPicPr>
          <p:cNvPr id="4" name="그림 3" descr="C:/Users/user/AppData/Roaming/PolarisOffice/ETemp/13624_14846272/fImage2238843124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4345"/>
            <a:ext cx="9144635" cy="5201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DB모델링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624_14846272/fImage268561340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6250"/>
            <a:ext cx="9144635" cy="5175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회원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35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강 한얼</cp:lastModifiedBy>
  <dc:title>동건조</dc:title>
  <dcterms:modified xsi:type="dcterms:W3CDTF">2019-08-07T05:38:51Z</dcterms:modified>
</cp:coreProperties>
</file>