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2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4" r:id="rId19"/>
    <p:sldId id="290" r:id="rId20"/>
    <p:sldId id="269" r:id="rId21"/>
    <p:sldId id="286" r:id="rId22"/>
    <p:sldId id="287" r:id="rId23"/>
    <p:sldId id="270" r:id="rId24"/>
    <p:sldId id="271" r:id="rId25"/>
    <p:sldId id="272" r:id="rId26"/>
    <p:sldId id="275" r:id="rId27"/>
    <p:sldId id="274" r:id="rId28"/>
    <p:sldId id="276" r:id="rId29"/>
    <p:sldId id="278" r:id="rId30"/>
    <p:sldId id="280" r:id="rId31"/>
    <p:sldId id="279" r:id="rId32"/>
    <p:sldId id="289" r:id="rId33"/>
    <p:sldId id="291" r:id="rId34"/>
    <p:sldId id="281" r:id="rId35"/>
    <p:sldId id="282" r:id="rId36"/>
    <p:sldId id="283" r:id="rId37"/>
    <p:sldId id="293" r:id="rId38"/>
    <p:sldId id="285" r:id="rId39"/>
    <p:sldId id="277" r:id="rId40"/>
    <p:sldId id="267" r:id="rId41"/>
    <p:sldId id="268" r:id="rId42"/>
    <p:sldId id="264" r:id="rId43"/>
    <p:sldId id="288" r:id="rId44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slide" Target="slides/slide3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559893356334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595653396500.jpeg"></Relationship><Relationship Id="rId3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2388431241.jpeg"></Relationship><Relationship Id="rId5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856134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870" y="1848485"/>
            <a:ext cx="9038590" cy="4886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220980" y="2423160"/>
            <a:ext cx="8714105" cy="39274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트 서비스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원하는 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원만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이용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 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비밀번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이름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연락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허증번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면허증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면허 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갱신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6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개월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전인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관리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화면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화면으로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메뉴에는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량리스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 차량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의하기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화면 메뉴에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량관리,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원관리 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량은 모델명을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순, 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BC순으로 정렬(한글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클릭하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확인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에는 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탑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승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류,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약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기간 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여금액은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여금액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(日)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47850"/>
            <a:ext cx="9030335" cy="4924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72615"/>
            <a:ext cx="9030335" cy="4850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69810" y="3951605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사</a:t>
            </a:r>
            <a:r>
              <a:rPr lang="en-US" altLang="ko-KR" sz="1800">
                <a:latin typeface="맑은 고딕" charset="0"/>
                <a:ea typeface="맑은 고딕" charset="0"/>
              </a:rPr>
              <a:t>용</a:t>
            </a:r>
            <a:r>
              <a:rPr lang="en-US" altLang="ko-KR" sz="1800">
                <a:latin typeface="맑은 고딕" charset="0"/>
                <a:ea typeface="맑은 고딕" charset="0"/>
              </a:rPr>
              <a:t>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781935" y="4970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연</a:t>
            </a:r>
            <a:r>
              <a:rPr lang="en-US" altLang="ko-KR" sz="1800">
                <a:latin typeface="맑은 고딕" charset="0"/>
                <a:ea typeface="맑은 고딕" charset="0"/>
              </a:rPr>
              <a:t>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27645" y="3813810"/>
            <a:ext cx="1270" cy="13843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970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306570" y="3719830"/>
            <a:ext cx="18415" cy="9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4105" cy="45853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로그인을 하지 않으면 사이트를 이용할 수 없다.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가입되어있지 않은 회원의 경우, 회원가입창을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면허유효기간을 작성한다.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면허의 유효기간이 6개월 이상 남은 회원만 대여가 가능하다.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회원의 경우 메뉴화면에 차량리스트, 내 차량, 문의하기가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관리자의 경우 메뉴 화면에 차량리스트, 내 차량, 문의하기, 차량관리, 회원관리가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ABC순으로 정렬하고, 한글을 우선적으로 정렬한다.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상세내용을 확인하는 화면을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72745" y="1938020"/>
            <a:ext cx="8536305" cy="45777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대여금액은 선지불해야한다.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빌리는 기간(일단위)으로 측정된다.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수정이 가능해야한다.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발생한 연체료를 회원이 볼 수 있도록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대여기간내에 추가금액을 지불하면 연장할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회원과 관리자 모두에게 차량의 대여여부를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새로운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등록화면은 차량번호, 차종, 대여가능여부, 대여횟수, 대여비용, 보유지점을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문의게시판에 게시글 작성, 본인의 게시글을 수정, 삭제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관리자만 문의게시판에 답글을 작성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게시글을 삭제 할 수 있다.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정보를 관리, 수정, 삭제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3624_14846272/fImage223884312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4345"/>
            <a:ext cx="9144635" cy="520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DB모델링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26856134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0"/>
            <a:ext cx="9144635" cy="517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임 동건</cp:lastModifiedBy>
  <dc:title>동건조</dc:title>
  <dcterms:modified xsi:type="dcterms:W3CDTF">2019-08-07T05:38:51Z</dcterms:modified>
</cp:coreProperties>
</file>