
<file path=[Content_Types].xml><?xml version="1.0" encoding="utf-8"?>
<Types xmlns="http://schemas.openxmlformats.org/package/2006/content-types">
  <Default Extension="package" ContentType="application/vnd.openxmlformats-officedocument.package"/>
  <Default Extension="rels" ContentType="application/vnd.openxmlformats-package.relationships+xml"/>
  <Default Extension="xml" ContentType="application/xml"/>
  <Default Extension="jpeg" ContentType="image/jpeg"/>
  <Default Extension="jpg" ContentType="image/jpeg"/>
  <Default Extension="png" ContentType="image/png"/>
  <Default Extension="wmf" ContentType="image/x-wmf"/>
  <Default Extension="gif" ContentType="image/gif"/>
  <Default Extension="bmp" ContentType="image/png"/>
  <Default Extension="tif" ContentType="image/tiff"/>
  <Default Extension="tiff" ContentType="image/tiff"/>
  <Default Extension="emf" ContentType="image/x-emf"/>
  <Default Extension="xlsx" ContentType="application/vnd.openxmlformats-officedocument.spreadsheetml.sheet"/>
  <Default Extension="xls" ContentType="application/vnd.ms-excel"/>
  <Default Extension="doc" ContentType="application/msword"/>
  <Default Extension="vml" ContentType="application/vnd.openxmlformats-officedocument.vmlDrawing"/>
  <Default Extension="bin" ContentType="application/vnd.openxmlformats-officedocument.oleobject"/>
  <Default Extension="wav" ContentType="audio/wav"/>
  <Default Extension="pdf" ContentType="application/pdf"/>
  <Default Extension="pict" ContentType="image/pict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92" r:id="rId10"/>
  </p:sldMasterIdLst>
  <p:sldIdLst>
    <p:sldId id="256" r:id="rId12"/>
    <p:sldId id="257" r:id="rId13"/>
    <p:sldId id="265" r:id="rId14"/>
    <p:sldId id="266" r:id="rId15"/>
    <p:sldId id="258" r:id="rId16"/>
    <p:sldId id="259" r:id="rId17"/>
    <p:sldId id="290" r:id="rId18"/>
    <p:sldId id="269" r:id="rId19"/>
    <p:sldId id="286" r:id="rId20"/>
    <p:sldId id="287" r:id="rId21"/>
    <p:sldId id="270" r:id="rId22"/>
    <p:sldId id="271" r:id="rId23"/>
    <p:sldId id="272" r:id="rId24"/>
    <p:sldId id="275" r:id="rId25"/>
    <p:sldId id="274" r:id="rId26"/>
    <p:sldId id="276" r:id="rId27"/>
    <p:sldId id="278" r:id="rId28"/>
    <p:sldId id="280" r:id="rId29"/>
    <p:sldId id="279" r:id="rId30"/>
    <p:sldId id="289" r:id="rId31"/>
    <p:sldId id="291" r:id="rId32"/>
    <p:sldId id="281" r:id="rId33"/>
    <p:sldId id="282" r:id="rId34"/>
    <p:sldId id="283" r:id="rId35"/>
    <p:sldId id="285" r:id="rId36"/>
    <p:sldId id="277" r:id="rId37"/>
    <p:sldId id="267" r:id="rId38"/>
    <p:sldId id="268" r:id="rId39"/>
    <p:sldId id="264" r:id="rId40"/>
    <p:sldId id="288" r:id="rId41"/>
  </p:sldIdLst>
  <p:sldSz cx="9144000" cy="6858000"/>
  <p:notesSz cx="6858000" cy="9144000"/>
  <p:defaultTextStyle>
    <a:defPPr>
      <a:defRPr lang="ko-KR"/>
    </a:defPPr>
    <a:lvl1pPr algn="l" marL="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1" snapToObjects="1">
      <p:cViewPr varScale="1">
        <p:scale>
          <a:sx n="103" d="100"/>
          <a:sy n="103" d="100"/>
        </p:scale>
        <p:origin x="-306" y="-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0" Type="http://schemas.openxmlformats.org/officeDocument/2006/relationships/slideMaster" Target="slideMasters/slideMaster1.xml"></Relationship><Relationship Id="rId11" Type="http://schemas.openxmlformats.org/officeDocument/2006/relationships/theme" Target="theme/theme1.xml"></Relationship><Relationship Id="rId12" Type="http://schemas.openxmlformats.org/officeDocument/2006/relationships/slide" Target="slides/slide1.xml"></Relationship><Relationship Id="rId13" Type="http://schemas.openxmlformats.org/officeDocument/2006/relationships/slide" Target="slides/slide2.xml"></Relationship><Relationship Id="rId14" Type="http://schemas.openxmlformats.org/officeDocument/2006/relationships/slide" Target="slides/slide3.xml"></Relationship><Relationship Id="rId15" Type="http://schemas.openxmlformats.org/officeDocument/2006/relationships/slide" Target="slides/slide4.xml"></Relationship><Relationship Id="rId16" Type="http://schemas.openxmlformats.org/officeDocument/2006/relationships/slide" Target="slides/slide5.xml"></Relationship><Relationship Id="rId17" Type="http://schemas.openxmlformats.org/officeDocument/2006/relationships/slide" Target="slides/slide6.xml"></Relationship><Relationship Id="rId18" Type="http://schemas.openxmlformats.org/officeDocument/2006/relationships/slide" Target="slides/slide7.xml"></Relationship><Relationship Id="rId19" Type="http://schemas.openxmlformats.org/officeDocument/2006/relationships/slide" Target="slides/slide8.xml"></Relationship><Relationship Id="rId20" Type="http://schemas.openxmlformats.org/officeDocument/2006/relationships/slide" Target="slides/slide9.xml"></Relationship><Relationship Id="rId21" Type="http://schemas.openxmlformats.org/officeDocument/2006/relationships/slide" Target="slides/slide10.xml"></Relationship><Relationship Id="rId22" Type="http://schemas.openxmlformats.org/officeDocument/2006/relationships/slide" Target="slides/slide11.xml"></Relationship><Relationship Id="rId23" Type="http://schemas.openxmlformats.org/officeDocument/2006/relationships/slide" Target="slides/slide12.xml"></Relationship><Relationship Id="rId24" Type="http://schemas.openxmlformats.org/officeDocument/2006/relationships/slide" Target="slides/slide13.xml"></Relationship><Relationship Id="rId25" Type="http://schemas.openxmlformats.org/officeDocument/2006/relationships/slide" Target="slides/slide14.xml"></Relationship><Relationship Id="rId26" Type="http://schemas.openxmlformats.org/officeDocument/2006/relationships/slide" Target="slides/slide15.xml"></Relationship><Relationship Id="rId27" Type="http://schemas.openxmlformats.org/officeDocument/2006/relationships/slide" Target="slides/slide16.xml"></Relationship><Relationship Id="rId28" Type="http://schemas.openxmlformats.org/officeDocument/2006/relationships/slide" Target="slides/slide17.xml"></Relationship><Relationship Id="rId29" Type="http://schemas.openxmlformats.org/officeDocument/2006/relationships/slide" Target="slides/slide18.xml"></Relationship><Relationship Id="rId30" Type="http://schemas.openxmlformats.org/officeDocument/2006/relationships/slide" Target="slides/slide19.xml"></Relationship><Relationship Id="rId31" Type="http://schemas.openxmlformats.org/officeDocument/2006/relationships/slide" Target="slides/slide20.xml"></Relationship><Relationship Id="rId32" Type="http://schemas.openxmlformats.org/officeDocument/2006/relationships/slide" Target="slides/slide21.xml"></Relationship><Relationship Id="rId33" Type="http://schemas.openxmlformats.org/officeDocument/2006/relationships/slide" Target="slides/slide22.xml"></Relationship><Relationship Id="rId34" Type="http://schemas.openxmlformats.org/officeDocument/2006/relationships/slide" Target="slides/slide23.xml"></Relationship><Relationship Id="rId35" Type="http://schemas.openxmlformats.org/officeDocument/2006/relationships/slide" Target="slides/slide24.xml"></Relationship><Relationship Id="rId36" Type="http://schemas.openxmlformats.org/officeDocument/2006/relationships/slide" Target="slides/slide25.xml"></Relationship><Relationship Id="rId37" Type="http://schemas.openxmlformats.org/officeDocument/2006/relationships/slide" Target="slides/slide26.xml"></Relationship><Relationship Id="rId38" Type="http://schemas.openxmlformats.org/officeDocument/2006/relationships/slide" Target="slides/slide27.xml"></Relationship><Relationship Id="rId39" Type="http://schemas.openxmlformats.org/officeDocument/2006/relationships/slide" Target="slides/slide28.xml"></Relationship><Relationship Id="rId40" Type="http://schemas.openxmlformats.org/officeDocument/2006/relationships/slide" Target="slides/slide29.xml"></Relationship><Relationship Id="rId41" Type="http://schemas.openxmlformats.org/officeDocument/2006/relationships/slide" Target="slides/slide30.xml"></Relationship><Relationship Id="rId42" Type="http://schemas.openxmlformats.org/officeDocument/2006/relationships/viewProps" Target="viewProps.xml"></Relationship><Relationship Id="rId43" Type="http://schemas.openxmlformats.org/officeDocument/2006/relationships/presProps" Target="presProps.xml"></Relationship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4" name="layout1_shape2"/>
          <p:cNvSpPr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  <p:sp>
        <p:nvSpPr>
          <p:cNvPr id="5" name="layout1_shape3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layout1_shape4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layout1_shape5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layout1_shape6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2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4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layout4_shape3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layout4_shape4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layout4_shape5"/>
          <p:cNvSpPr/>
          <p:nvPr>
            <p:ph type="title"/>
          </p:nvPr>
        </p:nvSpPr>
        <p:spPr>
          <a:xfrm>
            <a:off x="683568" y="709712"/>
            <a:ext cx="7776864" cy="2431256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</a:lstStyle>
          <a:p>
            <a:pPr/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endParaRPr/>
          </a:p>
        </p:txBody>
      </p:sp>
      <p:sp>
        <p:nvSpPr>
          <p:cNvPr id="8" name="layout4_shape6"/>
          <p:cNvSpPr/>
          <p:nvPr>
            <p:ph type="body" idx="1"/>
          </p:nvPr>
        </p:nvSpPr>
        <p:spPr>
          <a:xfrm>
            <a:off x="683568" y="3441502"/>
            <a:ext cx="7776864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부제목</a:t>
            </a:r>
          </a:p>
        </p:txBody>
      </p:sp>
      <p:sp>
        <p:nvSpPr>
          <p:cNvPr id="9" name="layout4_shape7"/>
          <p:cNvSpPr/>
          <p:nvPr>
            <p:ph type="body" sz="quarter" idx="3"/>
          </p:nvPr>
        </p:nvSpPr>
        <p:spPr>
          <a:xfrm>
            <a:off x="683568" y="4437113"/>
            <a:ext cx="7776863" cy="36004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/>
                <a:ea typeface="나눔고딕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텍스트를</a:t>
            </a:r>
            <a:r>
              <a:rPr lang="en-US" altLang="en-US"/>
              <a:t> </a:t>
            </a:r>
            <a:r>
              <a:rPr lang="ko-KR" altLang="en-US"/>
              <a:t>입력합니다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5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layout5_shape3"/>
          <p:cNvSpPr/>
          <p:nvPr>
            <p:ph type="title"/>
          </p:nvPr>
        </p:nvSpPr>
        <p:spPr>
          <a:xfrm>
            <a:off x="683568" y="709712"/>
            <a:ext cx="7632848" cy="2359248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</a:lstStyle>
          <a:p>
            <a:pPr/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/>
          <p:nvPr>
            <p:ph type="title"/>
          </p:nvPr>
        </p:nvSpPr>
        <p:spPr>
          <a:xfrm>
            <a:off x="457200" y="463972"/>
            <a:ext cx="8229600" cy="1152128"/>
          </a:xfrm>
          <a:prstGeom prst="rect">
            <a:avLst/>
          </a:prstGeom>
        </p:spPr>
        <p:txBody>
          <a:bodyPr anchor="t"/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/>
                <a:ea typeface="나눔고딕 ExtraBold"/>
              </a:defRPr>
            </a:lvl1pPr>
          </a:lstStyle>
          <a:p>
            <a:pPr/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r>
              <a:rPr lang="en-US" altLang="en-US"/>
              <a:t> </a:t>
            </a:r>
            <a:endParaRPr/>
          </a:p>
        </p:txBody>
      </p:sp>
      <p:sp>
        <p:nvSpPr>
          <p:cNvPr id="4" name="layout6_shape2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/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제목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4" name="layout8_shape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>
            <a:lvl1pPr algn="ctr" marL="0" indent="0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  <a:lvl2pPr algn="ctr"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 marL="0" indent="0" lvl="0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/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/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en-US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latinLnBrk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/>
          <a:ea typeface="나눔고딕"/>
          <a:cs typeface="+mj-cs"/>
        </a:defRPr>
      </a:lvl1pPr>
    </p:titleStyle>
    <p:bodyStyle>
      <a:lvl1pPr algn="l" marL="342900" indent="-342900" defTabSz="914400" latinLnBrk="1">
        <a:spcBef>
          <a:spcPct val="20000"/>
        </a:spcBef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algn="l" marL="742950" indent="-285750" defTabSz="914400" latinLnBrk="1">
        <a:spcBef>
          <a:spcPct val="20000"/>
        </a:spcBef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algn="l" marL="1143000" indent="-228600" defTabSz="914400" latinLnBrk="1">
        <a:spcBef>
          <a:spcPct val="20000"/>
        </a:spcBef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algn="l" marL="1600200" indent="-228600" defTabSz="914400" latinLnBrk="1">
        <a:spcBef>
          <a:spcPct val="20000"/>
        </a:spcBef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algn="l" marL="2057400" indent="-228600" defTabSz="914400" latinLnBrk="1">
        <a:spcBef>
          <a:spcPct val="20000"/>
        </a:spcBef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algn="l" marL="25146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9718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4290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8862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marL="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457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914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371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18288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2860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743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200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657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image" Target="../media/fImage109648130541.png"></Relationship><Relationship Id="rId2" Type="http://schemas.openxmlformats.org/officeDocument/2006/relationships/slideLayout" Target="../slideLayouts/slideLayout8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498563536500.jpeg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668403449169.jpeg"></Relationship><Relationship Id="rId3" Type="http://schemas.openxmlformats.org/officeDocument/2006/relationships/slideLayout" Target="../slideLayouts/slideLayout3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fImage617192989169.jpeg"></Relationship><Relationship Id="rId4" Type="http://schemas.openxmlformats.org/officeDocument/2006/relationships/slideLayout" Target="../slideLayouts/slideLayout3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fImage590883475724.jpeg"></Relationship><Relationship Id="rId4" Type="http://schemas.openxmlformats.org/officeDocument/2006/relationships/slideLayout" Target="../slideLayouts/slideLayout3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fImage643662941478.jpeg"></Relationship><Relationship Id="rId4" Type="http://schemas.openxmlformats.org/officeDocument/2006/relationships/slideLayout" Target="../slideLayouts/slideLayout3.xml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fImage588792959358.jpeg"></Relationship><Relationship Id="rId4" Type="http://schemas.openxmlformats.org/officeDocument/2006/relationships/slideLayout" Target="../slideLayouts/slideLayout3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544613219169.jpeg"></Relationship><Relationship Id="rId3" Type="http://schemas.openxmlformats.org/officeDocument/2006/relationships/slideLayout" Target="../slideLayouts/slideLayout3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492583235724.jpeg"></Relationship><Relationship Id="rId3" Type="http://schemas.openxmlformats.org/officeDocument/2006/relationships/slideLayout" Target="../slideLayouts/slideLayout3.xml"></Relationship></Relationships>
</file>

<file path=ppt/slides/_rels/slide18.xml.rels><?xml version="1.0" encoding="UTF-8"?>
<Relationships xmlns="http://schemas.openxmlformats.org/package/2006/relationships"><Relationship Id="rId3" Type="http://schemas.openxmlformats.org/officeDocument/2006/relationships/image" Target="../media/fImage581592966962.jpeg"></Relationship><Relationship Id="rId4" Type="http://schemas.openxmlformats.org/officeDocument/2006/relationships/slideLayout" Target="../slideLayouts/slideLayout3.xml"></Relationship></Relationships>
</file>

<file path=ppt/slides/_rels/slide19.xml.rels><?xml version="1.0" encoding="UTF-8"?>
<Relationships xmlns="http://schemas.openxmlformats.org/package/2006/relationships"><Relationship Id="rId3" Type="http://schemas.openxmlformats.org/officeDocument/2006/relationships/image" Target="../media/fImage638022934464.jpeg"></Relationship><Relationship Id="rId4" Type="http://schemas.openxmlformats.org/officeDocument/2006/relationships/slideLayout" Target="../slideLayouts/slideLayout3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876783655705.jpeg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613083378145.jpeg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563223393281.jpeg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543673406827.jpeg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462943679961.jpeg"></Relationship></Relationships>
</file>

<file path=ppt/slides/_rels/slide26.xml.rels><?xml version="1.0" encoding="UTF-8"?>
<Relationships xmlns="http://schemas.openxmlformats.org/package/2006/relationships"><Relationship Id="rId3" Type="http://schemas.openxmlformats.org/officeDocument/2006/relationships/image" Target="../media/fImage61583354491.jpeg"></Relationship><Relationship Id="rId4" Type="http://schemas.openxmlformats.org/officeDocument/2006/relationships/slideLayout" Target="../slideLayouts/slideLayout3.xml"></Relationship></Relationships>
</file>

<file path=ppt/slides/_rels/slide2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2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29.xml.rels><?xml version="1.0" encoding="UTF-8"?>
<Relationships xmlns="http://schemas.openxmlformats.org/package/2006/relationships"><Relationship Id="rId1" Type="http://schemas.openxmlformats.org/officeDocument/2006/relationships/image" Target="../media/fImage848183245724.jpeg"></Relationship><Relationship Id="rId2" Type="http://schemas.openxmlformats.org/officeDocument/2006/relationships/slideLayout" Target="../slideLayouts/slideLayout3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3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478653552995.jpe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7571834641.jpeg"></Relationship><Relationship Id="rId3" Type="http://schemas.openxmlformats.org/officeDocument/2006/relationships/slideLayout" Target="../slideLayouts/slideLayout3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fImage1945523688467.jpeg"></Relationship><Relationship Id="rId4" Type="http://schemas.openxmlformats.org/officeDocument/2006/relationships/slideLayout" Target="../slideLayouts/slideLayout3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935363306500.jpeg"></Relationship><Relationship Id="rId3" Type="http://schemas.openxmlformats.org/officeDocument/2006/relationships/slideLayout" Target="../slideLayouts/slideLayout3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875093526334.jpe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ppt_15650701375821093"/>
          <p:cNvSpPr txBox="1">
            <a:spLocks/>
          </p:cNvSpPr>
          <p:nvPr>
            <p:ph type="subTitle" idx="1"/>
          </p:nvPr>
        </p:nvSpPr>
        <p:spPr>
          <a:xfrm rot="0">
            <a:off x="2652395" y="4817110"/>
            <a:ext cx="6401435" cy="17532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algn="r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조장</a:t>
            </a: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 </a:t>
            </a: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:</a:t>
            </a: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 </a:t>
            </a: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임동건</a:t>
            </a:r>
            <a:endParaRPr lang="ko-KR" altLang="en-US" sz="2800" b="1">
              <a:solidFill>
                <a:srgbClr val="FFFFFF"/>
              </a:solidFill>
              <a:latin typeface="나눔고딕" charset="0"/>
              <a:ea typeface="나눔고딕" charset="0"/>
              <a:cs typeface="+mn-cs"/>
            </a:endParaRPr>
          </a:p>
          <a:p>
            <a:pPr marL="0" indent="0" algn="r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조원 : 황다해</a:t>
            </a:r>
            <a:endParaRPr lang="ko-KR" altLang="en-US" sz="2800" b="1">
              <a:solidFill>
                <a:srgbClr val="FFFFFF"/>
              </a:solidFill>
              <a:latin typeface="나눔고딕" charset="0"/>
              <a:ea typeface="나눔고딕" charset="0"/>
              <a:cs typeface="+mn-cs"/>
            </a:endParaRPr>
          </a:p>
          <a:p>
            <a:pPr marL="0" indent="0" algn="r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김은정</a:t>
            </a:r>
            <a:endParaRPr lang="ko-KR" altLang="en-US" sz="2800" b="1">
              <a:solidFill>
                <a:srgbClr val="FFFFFF"/>
              </a:solidFill>
              <a:latin typeface="나눔고딕" charset="0"/>
              <a:ea typeface="나눔고딕" charset="0"/>
              <a:cs typeface="+mn-cs"/>
            </a:endParaRPr>
          </a:p>
          <a:p>
            <a:pPr marL="0" indent="0" algn="r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강한얼</a:t>
            </a:r>
            <a:endParaRPr lang="ko-KR" altLang="en-US" sz="2800" b="1">
              <a:solidFill>
                <a:srgbClr val="FFFFFF"/>
              </a:solidFill>
              <a:latin typeface="나눔고딕" charset="0"/>
              <a:ea typeface="나눔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 descr="C:/Users/user/AppData/Roaming/PolarisOffice/ETemp/11364_1539040/fImage498563536500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770" y="1847215"/>
            <a:ext cx="9015095" cy="49053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010" y="1960880"/>
            <a:ext cx="8984615" cy="47491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 descr="C:/Users/user/AppData/Roaming/PolarisOffice/ETemp/11364_1539040/fImage617192989169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630" y="1876425"/>
            <a:ext cx="8969375" cy="48761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 descr="C:/Users/user/AppData/Roaming/PolarisOffice/ETemp/11364_1539040/fImage590883475724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390" y="1774825"/>
            <a:ext cx="8999855" cy="49676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 descr="C:/Users/user/AppData/Roaming/PolarisOffice/ETemp/11364_1539040/fImage643662941478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340" y="1861185"/>
            <a:ext cx="9037955" cy="48615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 descr="C:/Users/user/AppData/Roaming/PolarisOffice/ETemp/11364_1539040/fImage588792959358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340" y="1848485"/>
            <a:ext cx="9037955" cy="48863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45" y="1778635"/>
            <a:ext cx="9030335" cy="49847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60" y="1889125"/>
            <a:ext cx="9022715" cy="49168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 descr="C:/Users/user/AppData/Roaming/PolarisOffice/ETemp/11364_1539040/fImage581592966962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280" y="1852930"/>
            <a:ext cx="9007475" cy="48450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 descr="C:/Users/user/AppData/Roaming/PolarisOffice/ETemp/11364_1539040/fImage638022934464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150" y="1773555"/>
            <a:ext cx="9030335" cy="49491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650701375821336"/>
          <p:cNvSpPr/>
          <p:nvPr>
            <p:ph type="ctrTitle"/>
          </p:nvPr>
        </p:nvSpPr>
        <p:spPr>
          <a:xfrm>
            <a:off x="685800" y="307340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ctr" marL="0" defTabSz="914400" latinLnBrk="1">
              <a:lnSpc>
                <a:spcPct val="100000"/>
              </a:lnSpc>
              <a:spcBef>
                <a:spcPct val="0"/>
              </a:spcBef>
              <a:buNone/>
            </a:pPr>
            <a:r>
              <a:rPr lang="ko-KR" altLang="ko-KR" sz="4400" b="1" kern="1200">
                <a:solidFill>
                  <a:srgbClr val="716767"/>
                </a:solidFill>
                <a:latin typeface="나눔고딕"/>
                <a:ea typeface="나눔고딕"/>
                <a:cs typeface="+mj-cs"/>
              </a:rPr>
              <a:t>요구사항 분석</a:t>
            </a: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161925" y="1863725"/>
            <a:ext cx="8712200" cy="47986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9pPr>
          </a:lstStyle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6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picarmember 테이블은 회원번호, 아이디, 비밀번호, 이름, 전화번호, 면허번호, 면허유효기간, 회원등급(FK) 이 필요하다.</a:t>
            </a:r>
            <a:endParaRPr lang="ko-KR" altLang="en-US" sz="16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6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picarmember 테이블의 면허유효기간은 갱신일로부터 6개월 이상인 경우에만 가능하다.</a:t>
            </a:r>
            <a:endParaRPr lang="ko-KR" altLang="en-US" sz="16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6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picarmember 테이블은 회원번호로 식별한다.</a:t>
            </a:r>
            <a:endParaRPr lang="ko-KR" altLang="en-US" sz="16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6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membergrade 테이블은 인덱스, 회원등급 을 가지고 있다.</a:t>
            </a:r>
            <a:endParaRPr lang="ko-KR" altLang="en-US" sz="16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6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membergrade 테이블은 인덱스로 식별한다.</a:t>
            </a:r>
            <a:endParaRPr lang="ko-KR" altLang="en-US" sz="16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6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carlist 테이블은 차량번호, 차량종류(FK), 대여비용, 현재위치, 대여가능여부, 주행거리, 사용된시간 을 가지고 있다.</a:t>
            </a:r>
            <a:endParaRPr lang="ko-KR" altLang="en-US" sz="16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6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carlist 테이블은 차량번호로 식별한다.</a:t>
            </a:r>
            <a:endParaRPr lang="ko-KR" altLang="en-US" sz="16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6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car 테이블은 인덱스, 차량종류, 연료타입, 차량색상, 탑승인원, 차량이미지 를 가지고 있다,</a:t>
            </a:r>
            <a:endParaRPr lang="ko-KR" altLang="en-US" sz="16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6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car 테이블은 인덱스로 식별한다.</a:t>
            </a:r>
            <a:endParaRPr lang="ko-KR" altLang="en-US" sz="16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6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rentinfo 테이블은 대여번호, 대여시작일, 대여기간, 반납기한, 청구요금, 회원번호(FK), 차량번호(FK) 를 가지고 있다.</a:t>
            </a:r>
            <a:endParaRPr lang="ko-KR" altLang="en-US" sz="16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6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rentinfo 테이블은 대여번호로 식별한다.</a:t>
            </a:r>
            <a:endParaRPr lang="ko-KR" altLang="en-US" sz="16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6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question 테이블은 게시번호, 제목, 내용, 작성시간, 답변여부, 회원번호(FK) 를 가지고 있다.</a:t>
            </a:r>
            <a:endParaRPr lang="ko-KR" altLang="en-US" sz="16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6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268859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(</a:t>
            </a: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관리자 기능)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 descr="C:/Users/user/AppData/Roaming/PolarisOffice/ETemp/11364_1539040/fImage876783655705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340" y="1870710"/>
            <a:ext cx="9037955" cy="48793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 descr="C:/Users/user/AppData/Roaming/PolarisOffice/ETemp/11364_1539040/fImage613083378145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250" y="1863725"/>
            <a:ext cx="8954135" cy="48888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 descr="C:/Users/user/AppData/Roaming/PolarisOffice/ETemp/11364_1539040/fImage563223393281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45" y="1824990"/>
            <a:ext cx="9030335" cy="49809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 descr="C:/Users/user/AppData/Roaming/PolarisOffice/ETemp/11364_1539040/fImage543673406827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135" y="1818005"/>
            <a:ext cx="9037955" cy="49561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 descr="C:/Users/user/AppData/Roaming/PolarisOffice/ETemp/11364_1539040/fImage462943679961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340" y="1828800"/>
            <a:ext cx="9037955" cy="49618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 descr="C:/Users/user/AppData/Roaming/PolarisOffice/ETemp/11364_1539040/fImage61583354491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690" y="1825625"/>
            <a:ext cx="9045575" cy="48634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기능별 흐름도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 rot="0">
            <a:off x="356870" y="2172335"/>
            <a:ext cx="8390255" cy="4375150"/>
            <a:chOff x="356870" y="2172335"/>
            <a:chExt cx="8390255" cy="4375150"/>
          </a:xfrm>
        </p:grpSpPr>
        <p:sp>
          <p:nvSpPr>
            <p:cNvPr id="4" name="도형 3"/>
            <p:cNvSpPr>
              <a:spLocks/>
            </p:cNvSpPr>
            <p:nvPr/>
          </p:nvSpPr>
          <p:spPr>
            <a:xfrm rot="0">
              <a:off x="4194810" y="2172335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관리자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도형 4"/>
            <p:cNvSpPr>
              <a:spLocks/>
            </p:cNvSpPr>
            <p:nvPr/>
          </p:nvSpPr>
          <p:spPr>
            <a:xfrm rot="0">
              <a:off x="1782445" y="3776345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차량정보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도형 5"/>
            <p:cNvSpPr>
              <a:spLocks/>
            </p:cNvSpPr>
            <p:nvPr/>
          </p:nvSpPr>
          <p:spPr>
            <a:xfrm rot="0">
              <a:off x="4204970" y="3770630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회원정보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도형 6"/>
            <p:cNvSpPr>
              <a:spLocks/>
            </p:cNvSpPr>
            <p:nvPr/>
          </p:nvSpPr>
          <p:spPr>
            <a:xfrm rot="0">
              <a:off x="7189470" y="3769995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문의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 rot="0">
              <a:off x="356870" y="5423535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차량등록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 rot="0">
              <a:off x="3980180" y="5436870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회원정보수정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도형 9"/>
            <p:cNvSpPr>
              <a:spLocks/>
            </p:cNvSpPr>
            <p:nvPr/>
          </p:nvSpPr>
          <p:spPr>
            <a:xfrm rot="0">
              <a:off x="2776855" y="5432425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차량삭제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도형 10"/>
            <p:cNvSpPr>
              <a:spLocks/>
            </p:cNvSpPr>
            <p:nvPr/>
          </p:nvSpPr>
          <p:spPr>
            <a:xfrm rot="0">
              <a:off x="1561465" y="5445125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차량수정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6652895" y="5432425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답변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 rot="0">
              <a:off x="5187315" y="5430520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회원정보삭제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도형 13"/>
            <p:cNvSpPr>
              <a:spLocks/>
            </p:cNvSpPr>
            <p:nvPr/>
          </p:nvSpPr>
          <p:spPr>
            <a:xfrm rot="0">
              <a:off x="7825105" y="5431155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삭제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5" name="도형 14"/>
            <p:cNvCxnSpPr/>
            <p:nvPr/>
          </p:nvCxnSpPr>
          <p:spPr>
            <a:xfrm rot="0" flipV="1">
              <a:off x="2232025" y="3475990"/>
              <a:ext cx="5426710" cy="1524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도형 15"/>
            <p:cNvCxnSpPr/>
            <p:nvPr/>
          </p:nvCxnSpPr>
          <p:spPr>
            <a:xfrm rot="0">
              <a:off x="795655" y="5159375"/>
              <a:ext cx="2449830" cy="635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도형 16"/>
            <p:cNvCxnSpPr/>
            <p:nvPr/>
          </p:nvCxnSpPr>
          <p:spPr>
            <a:xfrm rot="0">
              <a:off x="4417695" y="5168900"/>
              <a:ext cx="1228090" cy="635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도형 17"/>
            <p:cNvCxnSpPr/>
            <p:nvPr/>
          </p:nvCxnSpPr>
          <p:spPr>
            <a:xfrm rot="0">
              <a:off x="7091680" y="5166995"/>
              <a:ext cx="1205230" cy="635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도형 18"/>
            <p:cNvCxnSpPr/>
            <p:nvPr/>
          </p:nvCxnSpPr>
          <p:spPr>
            <a:xfrm rot="0">
              <a:off x="4656455" y="3274695"/>
              <a:ext cx="10160" cy="49657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도형 19"/>
            <p:cNvCxnSpPr/>
            <p:nvPr/>
          </p:nvCxnSpPr>
          <p:spPr>
            <a:xfrm rot="0" flipV="1">
              <a:off x="2259965" y="3474720"/>
              <a:ext cx="635" cy="30099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도형 20"/>
            <p:cNvCxnSpPr/>
            <p:nvPr/>
          </p:nvCxnSpPr>
          <p:spPr>
            <a:xfrm rot="0" flipV="1">
              <a:off x="7650480" y="3474085"/>
              <a:ext cx="8890" cy="29337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도형 21"/>
            <p:cNvCxnSpPr/>
            <p:nvPr/>
          </p:nvCxnSpPr>
          <p:spPr>
            <a:xfrm rot="0" flipH="1" flipV="1">
              <a:off x="3232150" y="5168900"/>
              <a:ext cx="6350" cy="26289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도형 22"/>
            <p:cNvCxnSpPr/>
            <p:nvPr/>
          </p:nvCxnSpPr>
          <p:spPr>
            <a:xfrm rot="0" flipH="1" flipV="1">
              <a:off x="2018665" y="5169535"/>
              <a:ext cx="3810" cy="27559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도형 23"/>
            <p:cNvCxnSpPr/>
            <p:nvPr/>
          </p:nvCxnSpPr>
          <p:spPr>
            <a:xfrm rot="0" flipH="1" flipV="1">
              <a:off x="807085" y="5139055"/>
              <a:ext cx="10160" cy="28448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도형 24"/>
            <p:cNvCxnSpPr/>
            <p:nvPr/>
          </p:nvCxnSpPr>
          <p:spPr>
            <a:xfrm rot="0">
              <a:off x="2254885" y="4879975"/>
              <a:ext cx="3810" cy="27559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도형 25"/>
            <p:cNvCxnSpPr/>
            <p:nvPr/>
          </p:nvCxnSpPr>
          <p:spPr>
            <a:xfrm rot="0">
              <a:off x="4666615" y="4873625"/>
              <a:ext cx="6350" cy="28067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도형 26"/>
            <p:cNvCxnSpPr/>
            <p:nvPr/>
          </p:nvCxnSpPr>
          <p:spPr>
            <a:xfrm rot="0" flipV="1">
              <a:off x="4439285" y="5184775"/>
              <a:ext cx="6350" cy="25146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도형 27"/>
            <p:cNvCxnSpPr/>
            <p:nvPr/>
          </p:nvCxnSpPr>
          <p:spPr>
            <a:xfrm rot="0" flipV="1">
              <a:off x="5646420" y="5168900"/>
              <a:ext cx="635" cy="259715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도형 28"/>
            <p:cNvCxnSpPr/>
            <p:nvPr/>
          </p:nvCxnSpPr>
          <p:spPr>
            <a:xfrm rot="0" flipH="1" flipV="1">
              <a:off x="7108825" y="5185410"/>
              <a:ext cx="6350" cy="24892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도형 29"/>
            <p:cNvCxnSpPr/>
            <p:nvPr/>
          </p:nvCxnSpPr>
          <p:spPr>
            <a:xfrm rot="0" flipH="1" flipV="1">
              <a:off x="8282940" y="5168265"/>
              <a:ext cx="3810" cy="26289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도형 30"/>
            <p:cNvCxnSpPr/>
            <p:nvPr/>
          </p:nvCxnSpPr>
          <p:spPr>
            <a:xfrm rot="0">
              <a:off x="7650480" y="4872990"/>
              <a:ext cx="8890" cy="29845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기능별 흐름도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3851910" y="180213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회원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3848735" y="282956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로그인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678180" y="395732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차량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목록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2774950" y="3954780"/>
            <a:ext cx="915670" cy="91567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예</a:t>
            </a:r>
            <a:r>
              <a:rPr lang="en-US" altLang="ko-KR" sz="1800">
                <a:latin typeface="맑은 고딕" charset="0"/>
                <a:ea typeface="맑은 고딕" charset="0"/>
              </a:rPr>
              <a:t>약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차</a:t>
            </a:r>
            <a:r>
              <a:rPr lang="en-US" altLang="ko-KR" sz="1800">
                <a:latin typeface="맑은 고딕" charset="0"/>
                <a:ea typeface="맑은 고딕" charset="0"/>
              </a:rPr>
              <a:t>량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정</a:t>
            </a:r>
            <a:r>
              <a:rPr lang="en-US" altLang="ko-KR" sz="1800">
                <a:latin typeface="맑은 고딕" charset="0"/>
                <a:ea typeface="맑은 고딕" charset="0"/>
              </a:rPr>
              <a:t>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5260340" y="395478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문의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7382510" y="3951605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사용법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2190750" y="511048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반납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685165" y="500761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차량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정보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3392805" y="510794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연장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4859655" y="5107305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수정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6049645" y="511683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삭제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14"/>
          <p:cNvCxnSpPr>
            <a:stCxn id="4" idx="2"/>
            <a:endCxn id="5" idx="0"/>
          </p:cNvCxnSpPr>
          <p:nvPr/>
        </p:nvCxnSpPr>
        <p:spPr>
          <a:xfrm rot="0" flipH="1">
            <a:off x="4305935" y="2716530"/>
            <a:ext cx="3810" cy="11366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도형 15"/>
          <p:cNvSpPr>
            <a:spLocks/>
          </p:cNvSpPr>
          <p:nvPr/>
        </p:nvSpPr>
        <p:spPr>
          <a:xfrm rot="0">
            <a:off x="682625" y="6048375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대여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16"/>
          <p:cNvCxnSpPr/>
          <p:nvPr/>
        </p:nvCxnSpPr>
        <p:spPr>
          <a:xfrm rot="0">
            <a:off x="1093470" y="3815080"/>
            <a:ext cx="6760210" cy="63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도형 17"/>
          <p:cNvCxnSpPr>
            <a:stCxn id="6" idx="2"/>
            <a:endCxn id="11" idx="0"/>
          </p:cNvCxnSpPr>
          <p:nvPr/>
        </p:nvCxnSpPr>
        <p:spPr>
          <a:xfrm rot="0">
            <a:off x="1135380" y="4871720"/>
            <a:ext cx="7620" cy="13652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도형 18"/>
          <p:cNvCxnSpPr>
            <a:stCxn id="11" idx="2"/>
            <a:endCxn id="16" idx="0"/>
          </p:cNvCxnSpPr>
          <p:nvPr/>
        </p:nvCxnSpPr>
        <p:spPr>
          <a:xfrm rot="0" flipH="1">
            <a:off x="1139825" y="5922010"/>
            <a:ext cx="3175" cy="127000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도형 19"/>
          <p:cNvCxnSpPr>
            <a:stCxn id="6" idx="0"/>
          </p:cNvCxnSpPr>
          <p:nvPr/>
        </p:nvCxnSpPr>
        <p:spPr>
          <a:xfrm rot="0" flipH="1" flipV="1">
            <a:off x="1118235" y="3839210"/>
            <a:ext cx="17780" cy="11874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도형 20"/>
          <p:cNvCxnSpPr>
            <a:stCxn id="7" idx="0"/>
          </p:cNvCxnSpPr>
          <p:nvPr/>
        </p:nvCxnSpPr>
        <p:spPr>
          <a:xfrm rot="0" flipH="1" flipV="1">
            <a:off x="3218180" y="3814444"/>
            <a:ext cx="15240" cy="14097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254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도형 21"/>
          <p:cNvCxnSpPr>
            <a:stCxn id="8" idx="0"/>
          </p:cNvCxnSpPr>
          <p:nvPr/>
        </p:nvCxnSpPr>
        <p:spPr>
          <a:xfrm rot="0" flipH="1" flipV="1">
            <a:off x="5715635" y="3814445"/>
            <a:ext cx="2540" cy="140970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도형 22"/>
          <p:cNvCxnSpPr>
            <a:stCxn id="9" idx="0"/>
          </p:cNvCxnSpPr>
          <p:nvPr/>
        </p:nvCxnSpPr>
        <p:spPr>
          <a:xfrm rot="0" flipV="1">
            <a:off x="7839710" y="3814445"/>
            <a:ext cx="635" cy="13779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도형 23"/>
          <p:cNvCxnSpPr/>
          <p:nvPr/>
        </p:nvCxnSpPr>
        <p:spPr>
          <a:xfrm rot="0">
            <a:off x="2613660" y="4970780"/>
            <a:ext cx="1213485" cy="63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 rot="0">
            <a:off x="5311775" y="4979670"/>
            <a:ext cx="1224280" cy="63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도형 25"/>
          <p:cNvCxnSpPr/>
          <p:nvPr/>
        </p:nvCxnSpPr>
        <p:spPr>
          <a:xfrm rot="0" flipH="1" flipV="1">
            <a:off x="2633980" y="4982210"/>
            <a:ext cx="14605" cy="11620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도형 26"/>
          <p:cNvCxnSpPr/>
          <p:nvPr/>
        </p:nvCxnSpPr>
        <p:spPr>
          <a:xfrm rot="0" flipH="1" flipV="1">
            <a:off x="3839210" y="4982210"/>
            <a:ext cx="11430" cy="11366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도형 27"/>
          <p:cNvCxnSpPr/>
          <p:nvPr/>
        </p:nvCxnSpPr>
        <p:spPr>
          <a:xfrm rot="0" flipV="1">
            <a:off x="5316855" y="4994275"/>
            <a:ext cx="13970" cy="10096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도형 28"/>
          <p:cNvCxnSpPr/>
          <p:nvPr/>
        </p:nvCxnSpPr>
        <p:spPr>
          <a:xfrm rot="0" flipV="1">
            <a:off x="6506845" y="4982210"/>
            <a:ext cx="16510" cy="12255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도형 29"/>
          <p:cNvCxnSpPr>
            <a:stCxn id="8" idx="2"/>
          </p:cNvCxnSpPr>
          <p:nvPr/>
        </p:nvCxnSpPr>
        <p:spPr>
          <a:xfrm rot="0">
            <a:off x="5717540" y="4869180"/>
            <a:ext cx="10795" cy="11366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도형 30"/>
          <p:cNvCxnSpPr/>
          <p:nvPr/>
        </p:nvCxnSpPr>
        <p:spPr>
          <a:xfrm rot="0">
            <a:off x="3232150" y="4869180"/>
            <a:ext cx="12065" cy="89535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도형 31"/>
          <p:cNvCxnSpPr/>
          <p:nvPr/>
        </p:nvCxnSpPr>
        <p:spPr>
          <a:xfrm rot="0" flipH="1">
            <a:off x="7964170" y="3267710"/>
            <a:ext cx="13335" cy="63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650701375821545"/>
          <p:cNvSpPr/>
          <p:nvPr>
            <p:ph type="ctrTitle"/>
          </p:nvPr>
        </p:nvSpPr>
        <p:spPr>
          <a:xfrm>
            <a:off x="685800" y="307340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ctr" marL="0">
              <a:lnSpc>
                <a:spcPct val="100000"/>
              </a:lnSpc>
              <a:buNone/>
            </a:pPr>
            <a:r>
              <a:rPr lang="ko-KR" altLang="ko-KR" sz="4400" b="1">
                <a:solidFill>
                  <a:srgbClr val="716767"/>
                </a:solidFill>
                <a:ea typeface="나눔고딕"/>
              </a:rPr>
              <a:t>개발일정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4430" y="1771015"/>
            <a:ext cx="6835775" cy="52050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  <a:cs typeface="+mj-cs"/>
              </a:rPr>
              <a:t>요구사항 분석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  <a:cs typeface="+mj-cs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195580" y="1701165"/>
            <a:ext cx="8752205" cy="378904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9pPr>
          </a:lstStyle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question 테이블은 게시번호로 식별한다.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commlist 테이블은 댓글번호, 내용, 작성시간, 회원번호(FK), 게시번호(FK)를 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가지고 있다.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commlist 테이블은 댓글번호로 식별한다.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등급으로 회원과 관리자를 식별한다.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관리자는 차량을 추가할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관리자는 모든 차량을 확인할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관리자는 차량의 모든 상세정보를 확인할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관리자는 차량을 삭제할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관리자는 회원정보를 관리할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관리자는 회원정보를 수정할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관리자는 회원정보를 삭제할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관리자는 회원의 문의에 답변할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관리자는 회원의 문의를 삭제할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user/AppData/Roaming/PolarisOffice/ETemp/11364_1539040/fImage1478653552995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635" cy="68160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  <a:cs typeface="+mj-cs"/>
              </a:rPr>
              <a:t>요구사항 분석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  <a:cs typeface="+mj-cs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195580" y="1916430"/>
            <a:ext cx="8752205" cy="378904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9pPr>
          </a:lstStyle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사용자는 회원가입을 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사용자는 로그인이 가능해야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로그인된 회원만 서비스를 이용할 수 있다.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회원은 사용방법을 알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회원은 현재위치에서 사용가능한 차량을 확인할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회원은 차량 정보를 확인할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회원은 차량을 대여할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회원은 내가 대여한 차량을 확인할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회원은 대여한 차량 대여기한을 연장할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회원은 대여한 차량을 반납할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회원은 관리자에게 문의가 가능해야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회원은 문의를 수정할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회원은 문의를 삭제할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650701375821428"/>
          <p:cNvSpPr/>
          <p:nvPr>
            <p:ph type="ctrTitle"/>
          </p:nvPr>
        </p:nvSpPr>
        <p:spPr>
          <a:xfrm>
            <a:off x="685800" y="307340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ctr" marL="0">
              <a:lnSpc>
                <a:spcPct val="100000"/>
              </a:lnSpc>
              <a:buNone/>
            </a:pPr>
            <a:r>
              <a:rPr lang="ko-KR" altLang="ko-KR" sz="4400" b="1">
                <a:solidFill>
                  <a:srgbClr val="716767"/>
                </a:solidFill>
                <a:ea typeface="나눔고딕"/>
              </a:rPr>
              <a:t>개발환경</a:t>
            </a:r>
          </a:p>
        </p:txBody>
      </p:sp>
      <p:pic>
        <p:nvPicPr>
          <p:cNvPr id="4" name="그림 3" descr="C:/Users/user/AppData/Roaming/PolarisOffice/ETemp/11364_1539040/fImage7571834641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5500" y="1879600"/>
            <a:ext cx="7546340" cy="46869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650701375821440"/>
          <p:cNvSpPr/>
          <p:nvPr>
            <p:ph type="ctrTitle"/>
          </p:nvPr>
        </p:nvSpPr>
        <p:spPr>
          <a:xfrm>
            <a:off x="685800" y="307340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ctr" marL="0">
              <a:lnSpc>
                <a:spcPct val="100000"/>
              </a:lnSpc>
              <a:buNone/>
            </a:pPr>
            <a:r>
              <a:rPr lang="ko-KR" altLang="ko-KR" sz="4400" b="1">
                <a:solidFill>
                  <a:srgbClr val="716767"/>
                </a:solidFill>
                <a:ea typeface="나눔고딕"/>
              </a:rPr>
              <a:t>DB모델링</a:t>
            </a:r>
          </a:p>
        </p:txBody>
      </p:sp>
      <p:pic>
        <p:nvPicPr>
          <p:cNvPr id="4" name="그림 3" descr="C:/Users/user/AppData/Roaming/PolarisOffice/ETemp/11364_1539040/fImage1945523688467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877695"/>
            <a:ext cx="9144635" cy="4953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ctrTitle"/>
          </p:nvPr>
        </p:nvSpPr>
        <p:spPr>
          <a:xfrm rot="0">
            <a:off x="685800" y="268859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(</a:t>
            </a: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회원 기능)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995" y="1888490"/>
            <a:ext cx="8970645" cy="48463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 descr="C:/Users/user/AppData/Roaming/PolarisOffice/ETemp/11364_1539040/fImage875093526334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60" y="1781175"/>
            <a:ext cx="9022715" cy="49504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사이냅소프트</Company>
  <DocSecurity>0</DocSecurity>
  <HyperlinksChanged>false</HyperlinksChanged>
  <Lines>0</Lines>
  <LinksUpToDate>false</LinksUpToDate>
  <Pages>30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네이버 한글캠페인</dc:creator>
  <cp:lastModifiedBy>강 한얼</cp:lastModifiedBy>
  <dc:title>동건조</dc:title>
  <dcterms:modified xsi:type="dcterms:W3CDTF">2019-08-07T05:38:51Z</dcterms:modified>
</cp:coreProperties>
</file>