
<file path=[Content_Types].xml><?xml version="1.0" encoding="utf-8"?>
<Types xmlns="http://schemas.openxmlformats.org/package/2006/content-types">
  <Default Extension="package" ContentType="application/vnd.openxmlformats-officedocument.package"/>
  <Default Extension="rels" ContentType="application/vnd.openxmlformats-package.relationships+xml"/>
  <Default Extension="xml" ContentType="application/xml"/>
  <Default Extension="jpeg" ContentType="image/jpeg"/>
  <Default Extension="jpg" ContentType="image/jpeg"/>
  <Default Extension="png" ContentType="image/png"/>
  <Default Extension="wmf" ContentType="image/x-wmf"/>
  <Default Extension="gif" ContentType="image/gif"/>
  <Default Extension="bmp" ContentType="image/png"/>
  <Default Extension="tif" ContentType="image/tiff"/>
  <Default Extension="tiff" ContentType="image/tiff"/>
  <Default Extension="emf" ContentType="image/x-emf"/>
  <Default Extension="xlsx" ContentType="application/vnd.openxmlformats-officedocument.spreadsheetml.sheet"/>
  <Default Extension="xls" ContentType="application/vnd.ms-excel"/>
  <Default Extension="doc" ContentType="application/msword"/>
  <Default Extension="vml" ContentType="application/vnd.openxmlformats-officedocument.vmlDrawing"/>
  <Default Extension="bin" ContentType="application/vnd.openxmlformats-officedocument.oleobject"/>
  <Default Extension="wav" ContentType="audio/wav"/>
  <Default Extension="pdf" ContentType="application/pdf"/>
  <Default Extension="pict" ContentType="image/pict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96" r:id="rId10"/>
  </p:sldMasterIdLst>
  <p:sldIdLst>
    <p:sldId id="256" r:id="rId12"/>
    <p:sldId id="257" r:id="rId13"/>
    <p:sldId id="265" r:id="rId14"/>
    <p:sldId id="292" r:id="rId15"/>
    <p:sldId id="266" r:id="rId16"/>
    <p:sldId id="258" r:id="rId17"/>
    <p:sldId id="259" r:id="rId18"/>
    <p:sldId id="290" r:id="rId19"/>
    <p:sldId id="269" r:id="rId20"/>
    <p:sldId id="286" r:id="rId21"/>
    <p:sldId id="287" r:id="rId22"/>
    <p:sldId id="270" r:id="rId23"/>
    <p:sldId id="271" r:id="rId24"/>
    <p:sldId id="272" r:id="rId25"/>
    <p:sldId id="275" r:id="rId26"/>
    <p:sldId id="274" r:id="rId27"/>
    <p:sldId id="276" r:id="rId28"/>
    <p:sldId id="278" r:id="rId29"/>
    <p:sldId id="280" r:id="rId30"/>
    <p:sldId id="279" r:id="rId31"/>
    <p:sldId id="289" r:id="rId32"/>
    <p:sldId id="291" r:id="rId33"/>
    <p:sldId id="281" r:id="rId34"/>
    <p:sldId id="282" r:id="rId35"/>
    <p:sldId id="283" r:id="rId36"/>
    <p:sldId id="285" r:id="rId37"/>
    <p:sldId id="277" r:id="rId38"/>
    <p:sldId id="267" r:id="rId39"/>
    <p:sldId id="268" r:id="rId40"/>
    <p:sldId id="264" r:id="rId41"/>
    <p:sldId id="288" r:id="rId42"/>
  </p:sldIdLst>
  <p:sldSz cx="9144000" cy="6858000"/>
  <p:notesSz cx="6858000" cy="9144000"/>
  <p:defaultTextStyle>
    <a:defPPr>
      <a:defRPr lang="ko-KR"/>
    </a:defPPr>
    <a:lvl1pPr algn="l" marL="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3" d="100"/>
          <a:sy n="103" d="100"/>
        </p:scale>
        <p:origin x="-306" y="-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slide" Target="slides/slide1.xml"></Relationship><Relationship Id="rId13" Type="http://schemas.openxmlformats.org/officeDocument/2006/relationships/slide" Target="slides/slide2.xml"></Relationship><Relationship Id="rId14" Type="http://schemas.openxmlformats.org/officeDocument/2006/relationships/slide" Target="slides/slide3.xml"></Relationship><Relationship Id="rId15" Type="http://schemas.openxmlformats.org/officeDocument/2006/relationships/slide" Target="slides/slide4.xml"></Relationship><Relationship Id="rId16" Type="http://schemas.openxmlformats.org/officeDocument/2006/relationships/slide" Target="slides/slide5.xml"></Relationship><Relationship Id="rId17" Type="http://schemas.openxmlformats.org/officeDocument/2006/relationships/slide" Target="slides/slide6.xml"></Relationship><Relationship Id="rId18" Type="http://schemas.openxmlformats.org/officeDocument/2006/relationships/slide" Target="slides/slide7.xml"></Relationship><Relationship Id="rId19" Type="http://schemas.openxmlformats.org/officeDocument/2006/relationships/slide" Target="slides/slide8.xml"></Relationship><Relationship Id="rId20" Type="http://schemas.openxmlformats.org/officeDocument/2006/relationships/slide" Target="slides/slide9.xml"></Relationship><Relationship Id="rId21" Type="http://schemas.openxmlformats.org/officeDocument/2006/relationships/slide" Target="slides/slide10.xml"></Relationship><Relationship Id="rId22" Type="http://schemas.openxmlformats.org/officeDocument/2006/relationships/slide" Target="slides/slide11.xml"></Relationship><Relationship Id="rId23" Type="http://schemas.openxmlformats.org/officeDocument/2006/relationships/slide" Target="slides/slide12.xml"></Relationship><Relationship Id="rId24" Type="http://schemas.openxmlformats.org/officeDocument/2006/relationships/slide" Target="slides/slide13.xml"></Relationship><Relationship Id="rId25" Type="http://schemas.openxmlformats.org/officeDocument/2006/relationships/slide" Target="slides/slide14.xml"></Relationship><Relationship Id="rId26" Type="http://schemas.openxmlformats.org/officeDocument/2006/relationships/slide" Target="slides/slide15.xml"></Relationship><Relationship Id="rId27" Type="http://schemas.openxmlformats.org/officeDocument/2006/relationships/slide" Target="slides/slide16.xml"></Relationship><Relationship Id="rId28" Type="http://schemas.openxmlformats.org/officeDocument/2006/relationships/slide" Target="slides/slide17.xml"></Relationship><Relationship Id="rId29" Type="http://schemas.openxmlformats.org/officeDocument/2006/relationships/slide" Target="slides/slide18.xml"></Relationship><Relationship Id="rId30" Type="http://schemas.openxmlformats.org/officeDocument/2006/relationships/slide" Target="slides/slide19.xml"></Relationship><Relationship Id="rId31" Type="http://schemas.openxmlformats.org/officeDocument/2006/relationships/slide" Target="slides/slide20.xml"></Relationship><Relationship Id="rId32" Type="http://schemas.openxmlformats.org/officeDocument/2006/relationships/slide" Target="slides/slide21.xml"></Relationship><Relationship Id="rId33" Type="http://schemas.openxmlformats.org/officeDocument/2006/relationships/slide" Target="slides/slide22.xml"></Relationship><Relationship Id="rId34" Type="http://schemas.openxmlformats.org/officeDocument/2006/relationships/slide" Target="slides/slide23.xml"></Relationship><Relationship Id="rId35" Type="http://schemas.openxmlformats.org/officeDocument/2006/relationships/slide" Target="slides/slide24.xml"></Relationship><Relationship Id="rId36" Type="http://schemas.openxmlformats.org/officeDocument/2006/relationships/slide" Target="slides/slide25.xml"></Relationship><Relationship Id="rId37" Type="http://schemas.openxmlformats.org/officeDocument/2006/relationships/slide" Target="slides/slide26.xml"></Relationship><Relationship Id="rId38" Type="http://schemas.openxmlformats.org/officeDocument/2006/relationships/slide" Target="slides/slide27.xml"></Relationship><Relationship Id="rId39" Type="http://schemas.openxmlformats.org/officeDocument/2006/relationships/slide" Target="slides/slide28.xml"></Relationship><Relationship Id="rId40" Type="http://schemas.openxmlformats.org/officeDocument/2006/relationships/slide" Target="slides/slide29.xml"></Relationship><Relationship Id="rId41" Type="http://schemas.openxmlformats.org/officeDocument/2006/relationships/slide" Target="slides/slide30.xml"></Relationship><Relationship Id="rId42" Type="http://schemas.openxmlformats.org/officeDocument/2006/relationships/slide" Target="slides/slide31.xml"></Relationship><Relationship Id="rId43" Type="http://schemas.openxmlformats.org/officeDocument/2006/relationships/viewProps" Target="viewProps.xml"></Relationship><Relationship Id="rId44" Type="http://schemas.openxmlformats.org/officeDocument/2006/relationships/presProps" Target="presProps.xml"></Relationship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/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/>
            <a:endParaRPr/>
          </a:p>
        </p:txBody>
      </p:sp>
      <p:sp>
        <p:nvSpPr>
          <p:cNvPr id="4" name="layout1_shape2"/>
          <p:cNvSpPr/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/>
            <a:fld type="slidenum" id="{4BEDD84E-25D4-4983-8AA1-2863C96F08D9}">
              <a:rPr lang="ko-KR"/>
              <a:t>‹#›</a:t>
            </a:fld>
            <a:endParaRPr/>
          </a:p>
        </p:txBody>
      </p:sp>
      <p:sp>
        <p:nvSpPr>
          <p:cNvPr id="5" name="layout1_shape3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1_shape4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1_shape5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layout1_shape6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2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 cap="flat">
            <a:solidFill>
              <a:schemeClr val="accent6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marL="0" defTabSz="914400" latinLnBrk="1"/>
            <a:endParaRPr sz="1800" kern="1200"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4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4_shape3"/>
          <p:cNvSpPr/>
          <p:nvPr/>
        </p:nvSpPr>
        <p:spPr>
          <a:xfrm>
            <a:off x="539552" y="3284984"/>
            <a:ext cx="8064896" cy="1008112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layout4_shape4"/>
          <p:cNvSpPr/>
          <p:nvPr/>
        </p:nvSpPr>
        <p:spPr>
          <a:xfrm>
            <a:off x="539552" y="4293096"/>
            <a:ext cx="8064896" cy="651806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layout4_shape5"/>
          <p:cNvSpPr/>
          <p:nvPr>
            <p:ph type="title"/>
          </p:nvPr>
        </p:nvSpPr>
        <p:spPr>
          <a:xfrm>
            <a:off x="683568" y="709712"/>
            <a:ext cx="7776864" cy="2431256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  <p:sp>
        <p:nvSpPr>
          <p:cNvPr id="8" name="layout4_shape6"/>
          <p:cNvSpPr/>
          <p:nvPr>
            <p:ph type="body" idx="1"/>
          </p:nvPr>
        </p:nvSpPr>
        <p:spPr>
          <a:xfrm>
            <a:off x="683568" y="3441502"/>
            <a:ext cx="7776864" cy="6397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000" b="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부제목</a:t>
            </a:r>
          </a:p>
        </p:txBody>
      </p:sp>
      <p:sp>
        <p:nvSpPr>
          <p:cNvPr id="9" name="layout4_shape7"/>
          <p:cNvSpPr/>
          <p:nvPr>
            <p:ph type="body" sz="quarter" idx="3"/>
          </p:nvPr>
        </p:nvSpPr>
        <p:spPr>
          <a:xfrm>
            <a:off x="683568" y="4437113"/>
            <a:ext cx="7776863" cy="360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000" b="1">
                <a:solidFill>
                  <a:schemeClr val="bg1"/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텍스트를</a:t>
            </a:r>
            <a:r>
              <a:rPr lang="en-US" altLang="en-US"/>
              <a:t> </a:t>
            </a:r>
            <a:r>
              <a:rPr lang="ko-KR" altLang="en-US"/>
              <a:t>입력합니다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/>
          <p:nvPr/>
        </p:nvSpPr>
        <p:spPr>
          <a:xfrm>
            <a:off x="0" y="0"/>
            <a:ext cx="9144000" cy="6861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layout5_shape2"/>
          <p:cNvSpPr/>
          <p:nvPr/>
        </p:nvSpPr>
        <p:spPr>
          <a:xfrm>
            <a:off x="539552" y="548680"/>
            <a:ext cx="8064896" cy="2736304"/>
          </a:xfrm>
          <a:prstGeom prst="rect">
            <a:avLst/>
          </a:prstGeom>
          <a:noFill/>
          <a:ln w="1270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layout5_shape3"/>
          <p:cNvSpPr/>
          <p:nvPr>
            <p:ph type="title"/>
          </p:nvPr>
        </p:nvSpPr>
        <p:spPr>
          <a:xfrm>
            <a:off x="683568" y="709712"/>
            <a:ext cx="7632848" cy="2359248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chemeClr val="bg1"/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/>
          <p:nvPr>
            <p:ph type="title"/>
          </p:nvPr>
        </p:nvSpPr>
        <p:spPr>
          <a:xfrm>
            <a:off x="457200" y="463972"/>
            <a:ext cx="8229600" cy="1152128"/>
          </a:xfrm>
          <a:prstGeom prst="rect">
            <a:avLst/>
          </a:prstGeom>
        </p:spPr>
        <p:txBody>
          <a:bodyPr anchor="t"/>
          <a:lstStyle>
            <a:lvl1pPr algn="l">
              <a:defRPr sz="3000" b="1">
                <a:solidFill>
                  <a:schemeClr val="accent6">
                    <a:lumMod val="75000"/>
                  </a:schemeClr>
                </a:solidFill>
                <a:latin typeface="나눔고딕 ExtraBold"/>
                <a:ea typeface="나눔고딕 ExtraBold"/>
              </a:defRPr>
            </a:lvl1pPr>
          </a:lstStyle>
          <a:p>
            <a:pPr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en-US"/>
              <a:t> </a:t>
            </a:r>
            <a:endParaRPr/>
          </a:p>
        </p:txBody>
      </p:sp>
      <p:sp>
        <p:nvSpPr>
          <p:cNvPr id="4" name="layout6_shape2"/>
          <p:cNvSpPr/>
          <p:nvPr/>
        </p:nvSpPr>
        <p:spPr>
          <a:xfrm>
            <a:off x="395536" y="404664"/>
            <a:ext cx="8352928" cy="1296144"/>
          </a:xfrm>
          <a:prstGeom prst="rect">
            <a:avLst/>
          </a:prstGeom>
          <a:noFill/>
          <a:ln w="88900">
            <a:solidFill>
              <a:schemeClr val="accent6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accent6">
                  <a:lumMod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8_shape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algn="ctr" marL="0" indent="0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algn="ctr" marL="457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marL="914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marL="1371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marL="18288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marL="22860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marL="27432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marL="32004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marL="3657600" indent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 marL="0" indent="0" lvl="0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/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pPr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/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type="slidenum" id="{4BEDD84E-25D4-4983-8AA1-2863C96F08D9}">
              <a:rPr lang="en-US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latinLnBrk="1">
        <a:spcBef>
          <a:spcPct val="0"/>
        </a:spcBef>
        <a:buNone/>
        <a:defRPr sz="4400" b="1" kern="1200">
          <a:solidFill>
            <a:schemeClr val="accent6">
              <a:lumMod val="75000"/>
            </a:schemeClr>
          </a:solidFill>
          <a:latin typeface="나눔고딕"/>
          <a:ea typeface="나눔고딕"/>
          <a:cs typeface="+mj-cs"/>
        </a:defRPr>
      </a:lvl1pPr>
    </p:titleStyle>
    <p:bodyStyle>
      <a:lvl1pPr algn="l" marL="342900" indent="-342900" defTabSz="914400" latinLnBrk="1">
        <a:spcBef>
          <a:spcPct val="20000"/>
        </a:spcBef>
        <a:buNone/>
        <a:defRPr sz="32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algn="l" marL="742950" indent="-285750" defTabSz="914400" latinLnBrk="1">
        <a:spcBef>
          <a:spcPct val="20000"/>
        </a:spcBef>
        <a:buNone/>
        <a:defRPr sz="28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algn="l" marL="1143000" indent="-228600" defTabSz="914400" latinLnBrk="1">
        <a:spcBef>
          <a:spcPct val="20000"/>
        </a:spcBef>
        <a:buNone/>
        <a:defRPr sz="24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algn="l" marL="16002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algn="l" marL="2057400" indent="-228600" defTabSz="914400" latinLnBrk="1">
        <a:spcBef>
          <a:spcPct val="20000"/>
        </a:spcBef>
        <a:buNone/>
        <a:defRPr sz="2000" b="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algn="l" marL="25146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9718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4290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886200" indent="-228600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marL="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marL="457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marL="914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marL="1371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marL="18288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marL="22860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marL="27432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marL="32004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marL="3657600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image" Target="../media/fImage109648130541.png"></Relationship><Relationship Id="rId2" Type="http://schemas.openxmlformats.org/officeDocument/2006/relationships/slideLayout" Target="../slideLayouts/slideLayout8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875093526334.jpeg"></Relationship><Relationship Id="rId3" Type="http://schemas.openxmlformats.org/officeDocument/2006/relationships/slideLayout" Target="../slideLayouts/slideLayout3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498563536500.jpeg"></Relationship><Relationship Id="rId3" Type="http://schemas.openxmlformats.org/officeDocument/2006/relationships/slideLayout" Target="../slideLayouts/slideLayout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668403449169.jpeg"></Relationship><Relationship Id="rId3" Type="http://schemas.openxmlformats.org/officeDocument/2006/relationships/slideLayout" Target="../slideLayouts/slideLayout3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fImage617192989169.jpeg"></Relationship><Relationship Id="rId4" Type="http://schemas.openxmlformats.org/officeDocument/2006/relationships/slideLayout" Target="../slideLayouts/slideLayout3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fImage590883475724.jpeg"></Relationship><Relationship Id="rId4" Type="http://schemas.openxmlformats.org/officeDocument/2006/relationships/slideLayout" Target="../slideLayouts/slideLayout3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fImage643662941478.jpeg"></Relationship><Relationship Id="rId4" Type="http://schemas.openxmlformats.org/officeDocument/2006/relationships/slideLayout" Target="../slideLayouts/slideLayout3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fImage588792959358.jpeg"></Relationship><Relationship Id="rId4" Type="http://schemas.openxmlformats.org/officeDocument/2006/relationships/slideLayout" Target="../slideLayouts/slideLayout3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544613219169.jpeg"></Relationship><Relationship Id="rId3" Type="http://schemas.openxmlformats.org/officeDocument/2006/relationships/slideLayout" Target="../slideLayouts/slideLayout3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492583235724.jpeg"></Relationship><Relationship Id="rId3" Type="http://schemas.openxmlformats.org/officeDocument/2006/relationships/slideLayout" Target="../slideLayouts/slideLayout3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581592966962.jpeg"></Relationship><Relationship Id="rId4" Type="http://schemas.openxmlformats.org/officeDocument/2006/relationships/slideLayout" Target="../slideLayouts/slideLayout3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3" Type="http://schemas.openxmlformats.org/officeDocument/2006/relationships/image" Target="../media/fImage638022934464.jpeg"></Relationship><Relationship Id="rId4" Type="http://schemas.openxmlformats.org/officeDocument/2006/relationships/slideLayout" Target="../slideLayouts/slideLayout3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876783655705.jpeg"></Relationship><Relationship Id="rId3" Type="http://schemas.openxmlformats.org/officeDocument/2006/relationships/slideLayout" Target="../slideLayouts/slideLayout3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613083378145.jpeg"></Relationship><Relationship Id="rId3" Type="http://schemas.openxmlformats.org/officeDocument/2006/relationships/slideLayout" Target="../slideLayouts/slideLayout3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563223393281.jpeg"></Relationship><Relationship Id="rId3" Type="http://schemas.openxmlformats.org/officeDocument/2006/relationships/slideLayout" Target="../slideLayouts/slideLayout3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543673406827.jpeg"></Relationship><Relationship Id="rId3" Type="http://schemas.openxmlformats.org/officeDocument/2006/relationships/slideLayout" Target="../slideLayouts/slideLayout3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462943679961.jpeg"></Relationship><Relationship Id="rId3" Type="http://schemas.openxmlformats.org/officeDocument/2006/relationships/slideLayout" Target="../slideLayouts/slideLayout3.xml"></Relationship></Relationships>
</file>

<file path=ppt/slides/_rels/slide27.xml.rels><?xml version="1.0" encoding="UTF-8"?>
<Relationships xmlns="http://schemas.openxmlformats.org/package/2006/relationships"><Relationship Id="rId3" Type="http://schemas.openxmlformats.org/officeDocument/2006/relationships/image" Target="../media/fImage61583354491.jpeg"></Relationship><Relationship Id="rId4" Type="http://schemas.openxmlformats.org/officeDocument/2006/relationships/slideLayout" Target="../slideLayouts/slideLayout3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image" Target="../media/fImage848183245724.jpeg"></Relationship><Relationship Id="rId2" Type="http://schemas.openxmlformats.org/officeDocument/2006/relationships/slideLayout" Target="../slideLayouts/slideLayout3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1478653552995.jpeg"></Relationship><Relationship Id="rId3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571834641.jpeg"></Relationship><Relationship Id="rId3" Type="http://schemas.openxmlformats.org/officeDocument/2006/relationships/slideLayout" Target="../slideLayouts/slideLayout3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945523688467.jpeg"></Relationship><Relationship Id="rId4" Type="http://schemas.openxmlformats.org/officeDocument/2006/relationships/slideLayout" Target="../slideLayouts/slideLayout3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935363306500.jpeg"></Relationship><Relationship Id="rId3" Type="http://schemas.openxmlformats.org/officeDocument/2006/relationships/slideLayout" Target="../slideLayouts/slideLayout3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ppt_15650701375821093"/>
          <p:cNvSpPr txBox="1">
            <a:spLocks/>
          </p:cNvSpPr>
          <p:nvPr>
            <p:ph type="subTitle" idx="1"/>
          </p:nvPr>
        </p:nvSpPr>
        <p:spPr>
          <a:xfrm rot="0">
            <a:off x="2652395" y="4817110"/>
            <a:ext cx="6401435" cy="17532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조장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: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 </a:t>
            </a: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임동건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조원 : 황다해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김은정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  <a:p>
            <a:pPr marL="0" indent="0" algn="r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sz="2800" b="1">
                <a:solidFill>
                  <a:srgbClr val="FFFFFF"/>
                </a:solidFill>
                <a:latin typeface="나눔고딕" charset="0"/>
                <a:ea typeface="나눔고딕" charset="0"/>
                <a:cs typeface="+mn-cs"/>
              </a:rPr>
              <a:t>강한얼</a:t>
            </a:r>
            <a:endParaRPr lang="ko-KR" altLang="en-US" sz="2800" b="1">
              <a:solidFill>
                <a:srgbClr val="FFFFFF"/>
              </a:solidFill>
              <a:latin typeface="나눔고딕" charset="0"/>
              <a:ea typeface="나눔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781175"/>
            <a:ext cx="9022715" cy="4950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770" y="1847215"/>
            <a:ext cx="9015095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010" y="1960880"/>
            <a:ext cx="8984615" cy="4749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630" y="1876425"/>
            <a:ext cx="8969375" cy="48761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390" y="1774825"/>
            <a:ext cx="8999855" cy="49676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61185"/>
            <a:ext cx="9037955" cy="4861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48485"/>
            <a:ext cx="9037955" cy="48863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778635"/>
            <a:ext cx="9030335" cy="49847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960" y="1889125"/>
            <a:ext cx="9022715" cy="49168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280" y="1852930"/>
            <a:ext cx="9007475" cy="48450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336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 defTabSz="914400" latinLnBrk="1">
              <a:lnSpc>
                <a:spcPct val="100000"/>
              </a:lnSpc>
              <a:spcBef>
                <a:spcPct val="0"/>
              </a:spcBef>
              <a:buNone/>
            </a:pPr>
            <a:r>
              <a:rPr lang="ko-KR" altLang="ko-KR" sz="4400" b="1" kern="1200">
                <a:solidFill>
                  <a:srgbClr val="716767"/>
                </a:solidFill>
                <a:latin typeface="나눔고딕"/>
                <a:ea typeface="나눔고딕"/>
                <a:cs typeface="+mj-cs"/>
              </a:rPr>
              <a:t>요구사항 분석</a:t>
            </a: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61925" y="1863725"/>
            <a:ext cx="8712835" cy="47993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rmemb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름,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화번호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허번호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유효기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하다.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er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면허유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일로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터 6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이상인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경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우에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능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하다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picar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회원번호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b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rgra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d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회원등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mber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g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ade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블은 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 식별한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list 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량번호,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차량종류(F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여비용, 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위치,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여가능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부, 주행거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용된시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을 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carli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블은 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호로 식별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테이블은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차량종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연료타입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탑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승인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ar 테이블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덱스로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7150" y="1773555"/>
            <a:ext cx="9030335" cy="4949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관리자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70710"/>
            <a:ext cx="9037955" cy="48793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250" y="1863725"/>
            <a:ext cx="8954135" cy="48888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45" y="1824990"/>
            <a:ext cx="9030335" cy="49809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135" y="1818005"/>
            <a:ext cx="9037955" cy="49561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4305" cy="14719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340" y="1828800"/>
            <a:ext cx="9037955" cy="49618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" y="1825625"/>
            <a:ext cx="9045575" cy="48634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grpSp>
        <p:nvGrpSpPr>
          <p:cNvPr id="32" name="그룹 31"/>
          <p:cNvGrpSpPr/>
          <p:nvPr/>
        </p:nvGrpSpPr>
        <p:grpSpPr>
          <a:xfrm rot="0">
            <a:off x="356870" y="2172335"/>
            <a:ext cx="8390255" cy="4375150"/>
            <a:chOff x="356870" y="2172335"/>
            <a:chExt cx="8390255" cy="4375150"/>
          </a:xfrm>
        </p:grpSpPr>
        <p:sp>
          <p:nvSpPr>
            <p:cNvPr id="4" name="도형 3"/>
            <p:cNvSpPr>
              <a:spLocks/>
            </p:cNvSpPr>
            <p:nvPr/>
          </p:nvSpPr>
          <p:spPr>
            <a:xfrm rot="0">
              <a:off x="4194810" y="21723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1800">
                  <a:latin typeface="맑은 고딕" charset="0"/>
                  <a:ea typeface="맑은 고딕" charset="0"/>
                </a:rPr>
                <a:t>관리자</a:t>
              </a: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도형 4"/>
            <p:cNvSpPr>
              <a:spLocks/>
            </p:cNvSpPr>
            <p:nvPr/>
          </p:nvSpPr>
          <p:spPr>
            <a:xfrm rot="0">
              <a:off x="1782445" y="377634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6" name="도형 5"/>
            <p:cNvSpPr>
              <a:spLocks/>
            </p:cNvSpPr>
            <p:nvPr/>
          </p:nvSpPr>
          <p:spPr>
            <a:xfrm rot="0">
              <a:off x="4204970" y="377063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7" name="도형 6"/>
            <p:cNvSpPr>
              <a:spLocks/>
            </p:cNvSpPr>
            <p:nvPr/>
          </p:nvSpPr>
          <p:spPr>
            <a:xfrm rot="0">
              <a:off x="7189470" y="376999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문의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8" name="도형 7"/>
            <p:cNvSpPr>
              <a:spLocks/>
            </p:cNvSpPr>
            <p:nvPr/>
          </p:nvSpPr>
          <p:spPr>
            <a:xfrm rot="0">
              <a:off x="356870" y="542353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차량등록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9" name="도형 8"/>
            <p:cNvSpPr>
              <a:spLocks/>
            </p:cNvSpPr>
            <p:nvPr/>
          </p:nvSpPr>
          <p:spPr>
            <a:xfrm rot="0">
              <a:off x="3980180" y="543687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0" name="도형 9"/>
            <p:cNvSpPr>
              <a:spLocks/>
            </p:cNvSpPr>
            <p:nvPr/>
          </p:nvSpPr>
          <p:spPr>
            <a:xfrm rot="0">
              <a:off x="277685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도형 10"/>
            <p:cNvSpPr>
              <a:spLocks/>
            </p:cNvSpPr>
            <p:nvPr/>
          </p:nvSpPr>
          <p:spPr>
            <a:xfrm rot="0">
              <a:off x="1561465" y="54451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차량수정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도형 11"/>
            <p:cNvSpPr>
              <a:spLocks/>
            </p:cNvSpPr>
            <p:nvPr/>
          </p:nvSpPr>
          <p:spPr>
            <a:xfrm rot="0">
              <a:off x="6652895" y="543242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답변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도형 12"/>
            <p:cNvSpPr>
              <a:spLocks/>
            </p:cNvSpPr>
            <p:nvPr/>
          </p:nvSpPr>
          <p:spPr>
            <a:xfrm rot="0">
              <a:off x="5187315" y="5430520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회원정보삭제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sp>
          <p:nvSpPr>
            <p:cNvPr id="14" name="도형 13"/>
            <p:cNvSpPr>
              <a:spLocks/>
            </p:cNvSpPr>
            <p:nvPr/>
          </p:nvSpPr>
          <p:spPr>
            <a:xfrm rot="0">
              <a:off x="7825105" y="5431155"/>
              <a:ext cx="922020" cy="1102360"/>
            </a:xfrm>
            <a:prstGeom prst="rect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sz="2000">
                  <a:latin typeface="맑은 고딕" charset="0"/>
                  <a:ea typeface="맑은 고딕" charset="0"/>
                </a:rPr>
                <a:t>삭제</a:t>
              </a:r>
              <a:endParaRPr lang="ko-KR" altLang="en-US" sz="200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5" name="도형 14"/>
            <p:cNvCxnSpPr/>
            <p:nvPr/>
          </p:nvCxnSpPr>
          <p:spPr>
            <a:xfrm rot="0" flipV="1">
              <a:off x="2232025" y="3475990"/>
              <a:ext cx="5426710" cy="1524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도형 15"/>
            <p:cNvCxnSpPr/>
            <p:nvPr/>
          </p:nvCxnSpPr>
          <p:spPr>
            <a:xfrm rot="0">
              <a:off x="795655" y="5159375"/>
              <a:ext cx="24498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도형 16"/>
            <p:cNvCxnSpPr/>
            <p:nvPr/>
          </p:nvCxnSpPr>
          <p:spPr>
            <a:xfrm rot="0">
              <a:off x="4417695" y="5168900"/>
              <a:ext cx="122809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도형 17"/>
            <p:cNvCxnSpPr/>
            <p:nvPr/>
          </p:nvCxnSpPr>
          <p:spPr>
            <a:xfrm rot="0">
              <a:off x="7091680" y="5166995"/>
              <a:ext cx="1205230" cy="63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도형 18"/>
            <p:cNvCxnSpPr/>
            <p:nvPr/>
          </p:nvCxnSpPr>
          <p:spPr>
            <a:xfrm rot="0">
              <a:off x="4656455" y="3274695"/>
              <a:ext cx="10160" cy="4965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도형 19"/>
            <p:cNvCxnSpPr/>
            <p:nvPr/>
          </p:nvCxnSpPr>
          <p:spPr>
            <a:xfrm rot="0" flipV="1">
              <a:off x="2259965" y="3474720"/>
              <a:ext cx="635" cy="3009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도형 20"/>
            <p:cNvCxnSpPr/>
            <p:nvPr/>
          </p:nvCxnSpPr>
          <p:spPr>
            <a:xfrm rot="0" flipV="1">
              <a:off x="7650480" y="3474085"/>
              <a:ext cx="8890" cy="2933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도형 21"/>
            <p:cNvCxnSpPr/>
            <p:nvPr/>
          </p:nvCxnSpPr>
          <p:spPr>
            <a:xfrm rot="0" flipH="1" flipV="1">
              <a:off x="3232150" y="5168900"/>
              <a:ext cx="635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도형 22"/>
            <p:cNvCxnSpPr/>
            <p:nvPr/>
          </p:nvCxnSpPr>
          <p:spPr>
            <a:xfrm rot="0" flipH="1" flipV="1">
              <a:off x="2018665" y="516953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도형 23"/>
            <p:cNvCxnSpPr/>
            <p:nvPr/>
          </p:nvCxnSpPr>
          <p:spPr>
            <a:xfrm rot="0" flipH="1" flipV="1">
              <a:off x="807085" y="5139055"/>
              <a:ext cx="10160" cy="28448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도형 24"/>
            <p:cNvCxnSpPr/>
            <p:nvPr/>
          </p:nvCxnSpPr>
          <p:spPr>
            <a:xfrm rot="0">
              <a:off x="2254885" y="4879975"/>
              <a:ext cx="3810" cy="2755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도형 25"/>
            <p:cNvCxnSpPr/>
            <p:nvPr/>
          </p:nvCxnSpPr>
          <p:spPr>
            <a:xfrm rot="0">
              <a:off x="4666615" y="4873625"/>
              <a:ext cx="6350" cy="28067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도형 26"/>
            <p:cNvCxnSpPr/>
            <p:nvPr/>
          </p:nvCxnSpPr>
          <p:spPr>
            <a:xfrm rot="0" flipV="1">
              <a:off x="4439285" y="5184775"/>
              <a:ext cx="6350" cy="25146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도형 27"/>
            <p:cNvCxnSpPr/>
            <p:nvPr/>
          </p:nvCxnSpPr>
          <p:spPr>
            <a:xfrm rot="0" flipV="1">
              <a:off x="5646420" y="5168900"/>
              <a:ext cx="635" cy="259715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도형 28"/>
            <p:cNvCxnSpPr/>
            <p:nvPr/>
          </p:nvCxnSpPr>
          <p:spPr>
            <a:xfrm rot="0" flipH="1" flipV="1">
              <a:off x="7108825" y="5185410"/>
              <a:ext cx="6350" cy="24892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도형 29"/>
            <p:cNvCxnSpPr/>
            <p:nvPr/>
          </p:nvCxnSpPr>
          <p:spPr>
            <a:xfrm rot="0" flipH="1" flipV="1">
              <a:off x="8282940" y="5168265"/>
              <a:ext cx="3810" cy="26289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도형 30"/>
            <p:cNvCxnSpPr/>
            <p:nvPr/>
          </p:nvCxnSpPr>
          <p:spPr>
            <a:xfrm rot="0">
              <a:off x="7650480" y="4872990"/>
              <a:ext cx="8890" cy="298450"/>
            </a:xfrm>
            <a:prstGeom prst="line"/>
            <a:ln w="25400" cap="flat" cmpd="sng">
              <a:prstDash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기능별 흐름도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3851910" y="18021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회원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48735" y="282956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로그인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78180" y="395732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774950" y="3954780"/>
            <a:ext cx="915670" cy="9156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예</a:t>
            </a:r>
            <a:r>
              <a:rPr lang="en-US" altLang="ko-KR" sz="1800">
                <a:latin typeface="맑은 고딕" charset="0"/>
                <a:ea typeface="맑은 고딕" charset="0"/>
              </a:rPr>
              <a:t>약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차</a:t>
            </a:r>
            <a:r>
              <a:rPr lang="en-US" altLang="ko-KR" sz="1800">
                <a:latin typeface="맑은 고딕" charset="0"/>
                <a:ea typeface="맑은 고딕" charset="0"/>
              </a:rPr>
              <a:t>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>
                <a:latin typeface="맑은 고딕" charset="0"/>
                <a:ea typeface="맑은 고딕" charset="0"/>
              </a:rPr>
              <a:t>정</a:t>
            </a:r>
            <a:r>
              <a:rPr lang="en-US" altLang="ko-KR" sz="1800">
                <a:latin typeface="맑은 고딕" charset="0"/>
                <a:ea typeface="맑은 고딕" charset="0"/>
              </a:rPr>
              <a:t>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5260340" y="39547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문의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 rot="0">
            <a:off x="7382510" y="39516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사용법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 rot="0">
            <a:off x="2190750" y="511048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반납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685165" y="500761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차량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정보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 rot="0">
            <a:off x="3392805" y="510794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연장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4859655" y="510730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수정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 rot="0">
            <a:off x="6049645" y="5116830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삭제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14"/>
          <p:cNvCxnSpPr>
            <a:stCxn id="4" idx="2"/>
            <a:endCxn id="5" idx="0"/>
          </p:cNvCxnSpPr>
          <p:nvPr/>
        </p:nvCxnSpPr>
        <p:spPr>
          <a:xfrm rot="0" flipH="1">
            <a:off x="4305935" y="2716530"/>
            <a:ext cx="381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도형 15"/>
          <p:cNvSpPr>
            <a:spLocks/>
          </p:cNvSpPr>
          <p:nvPr/>
        </p:nvSpPr>
        <p:spPr>
          <a:xfrm rot="0">
            <a:off x="682625" y="6048375"/>
            <a:ext cx="915035" cy="9150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대여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093470" y="3815080"/>
            <a:ext cx="67602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도형 17"/>
          <p:cNvCxnSpPr>
            <a:stCxn id="6" idx="2"/>
            <a:endCxn id="11" idx="0"/>
          </p:cNvCxnSpPr>
          <p:nvPr/>
        </p:nvCxnSpPr>
        <p:spPr>
          <a:xfrm rot="0">
            <a:off x="1135380" y="4871720"/>
            <a:ext cx="7620" cy="13652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도형 18"/>
          <p:cNvCxnSpPr>
            <a:stCxn id="11" idx="2"/>
            <a:endCxn id="16" idx="0"/>
          </p:cNvCxnSpPr>
          <p:nvPr/>
        </p:nvCxnSpPr>
        <p:spPr>
          <a:xfrm rot="0" flipH="1">
            <a:off x="1139825" y="5922010"/>
            <a:ext cx="3175" cy="12700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도형 19"/>
          <p:cNvCxnSpPr>
            <a:stCxn id="6" idx="0"/>
          </p:cNvCxnSpPr>
          <p:nvPr/>
        </p:nvCxnSpPr>
        <p:spPr>
          <a:xfrm rot="0" flipH="1" flipV="1">
            <a:off x="1118235" y="3839210"/>
            <a:ext cx="17780" cy="11874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도형 20"/>
          <p:cNvCxnSpPr>
            <a:stCxn id="7" idx="0"/>
          </p:cNvCxnSpPr>
          <p:nvPr/>
        </p:nvCxnSpPr>
        <p:spPr>
          <a:xfrm rot="0" flipH="1" flipV="1">
            <a:off x="3218180" y="3814445"/>
            <a:ext cx="15240" cy="140970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254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도형 21"/>
          <p:cNvCxnSpPr>
            <a:stCxn id="8" idx="0"/>
          </p:cNvCxnSpPr>
          <p:nvPr/>
        </p:nvCxnSpPr>
        <p:spPr>
          <a:xfrm rot="0" flipH="1" flipV="1">
            <a:off x="5715635" y="3814445"/>
            <a:ext cx="2540" cy="1409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도형 22"/>
          <p:cNvCxnSpPr>
            <a:stCxn id="9" idx="0"/>
          </p:cNvCxnSpPr>
          <p:nvPr/>
        </p:nvCxnSpPr>
        <p:spPr>
          <a:xfrm rot="0" flipV="1">
            <a:off x="7839710" y="3814445"/>
            <a:ext cx="635" cy="13779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도형 23"/>
          <p:cNvCxnSpPr/>
          <p:nvPr/>
        </p:nvCxnSpPr>
        <p:spPr>
          <a:xfrm rot="0">
            <a:off x="2613660" y="4970780"/>
            <a:ext cx="121348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도형 24"/>
          <p:cNvCxnSpPr/>
          <p:nvPr/>
        </p:nvCxnSpPr>
        <p:spPr>
          <a:xfrm rot="0">
            <a:off x="5311775" y="4979670"/>
            <a:ext cx="122428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도형 25"/>
          <p:cNvCxnSpPr/>
          <p:nvPr/>
        </p:nvCxnSpPr>
        <p:spPr>
          <a:xfrm rot="0" flipH="1" flipV="1">
            <a:off x="2633980" y="4982210"/>
            <a:ext cx="14605" cy="11620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도형 26"/>
          <p:cNvCxnSpPr/>
          <p:nvPr/>
        </p:nvCxnSpPr>
        <p:spPr>
          <a:xfrm rot="0" flipH="1" flipV="1">
            <a:off x="3839210" y="4982210"/>
            <a:ext cx="11430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5316855" y="4994275"/>
            <a:ext cx="13970" cy="1009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6506845" y="4982210"/>
            <a:ext cx="16510" cy="12255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도형 29"/>
          <p:cNvCxnSpPr>
            <a:stCxn id="8" idx="2"/>
          </p:cNvCxnSpPr>
          <p:nvPr/>
        </p:nvCxnSpPr>
        <p:spPr>
          <a:xfrm rot="0">
            <a:off x="5717540" y="4869180"/>
            <a:ext cx="10795" cy="11366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도형 30"/>
          <p:cNvCxnSpPr/>
          <p:nvPr/>
        </p:nvCxnSpPr>
        <p:spPr>
          <a:xfrm rot="0">
            <a:off x="3232150" y="4869180"/>
            <a:ext cx="12065" cy="89535"/>
          </a:xfrm>
          <a:prstGeom prst="line"/>
          <a:ln w="25400" cap="flat" cmpd="sng">
            <a:prstDash/>
          </a:ln>
          <a:effectLst>
            <a:outerShdw sx="100000" sy="100000" blurRad="40000" dist="20000" dir="5400000" rotWithShape="0">
              <a:srgbClr val="000000">
                <a:alpha val="37647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도형 31"/>
          <p:cNvCxnSpPr/>
          <p:nvPr/>
        </p:nvCxnSpPr>
        <p:spPr>
          <a:xfrm rot="0" flipH="1">
            <a:off x="7964170" y="3267710"/>
            <a:ext cx="13335" cy="635"/>
          </a:xfrm>
          <a:prstGeom prst="line"/>
          <a:ln w="9525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195580" y="1701165"/>
            <a:ext cx="8752840" cy="37896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r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entin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 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번호,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작일,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반납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기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청구요금,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 를 가지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re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테이블은 대여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qu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게시번호, 제목,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용, 작성시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답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부, 회원번호(FK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가지고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qu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e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stion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시번호로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c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omm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l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i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st 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댓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글번호,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용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작성시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(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F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K)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,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게시번호(FK)를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지고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commlist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테이블은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댓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호로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식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별한다.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545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개발일정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71015"/>
            <a:ext cx="6835775" cy="5205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0"/>
            <a:ext cx="9144635" cy="68160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670" cy="14712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요구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사</a:t>
            </a:r>
            <a:r>
              <a:rPr lang="en-US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 rot="0">
            <a:off x="195580" y="1701165"/>
            <a:ext cx="8752840" cy="378968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등급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로 회원과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관리자를 식별한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을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차량을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인할 수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량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모든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상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관리자는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차량을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정보를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있어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관리자는 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 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정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수 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자는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원정보를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제할 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있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한다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관리자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는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회원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에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답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변할 수 있어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관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리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자는 회원의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문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를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삭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제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할 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수</a:t>
            </a: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  <a:cs typeface="+mj-cs"/>
              </a:rPr>
              <a:t>요구사항 분석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  <a:cs typeface="+mj-cs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95580" y="1916430"/>
            <a:ext cx="8752205" cy="378904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defRPr>
            </a:lvl1pPr>
            <a:lvl2pPr marL="457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2pPr>
            <a:lvl3pPr marL="914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3pPr>
            <a:lvl4pPr marL="1371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4pPr>
            <a:lvl5pPr marL="18288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5pPr>
            <a:lvl6pPr marL="22860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6pPr>
            <a:lvl7pPr marL="27432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7pPr>
            <a:lvl8pPr marL="32004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8pPr>
            <a:lvl9pPr marL="3657600" indent="0" algn="ctr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</a:defRPr>
            </a:lvl9pPr>
          </a:lstStyle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회원가입을 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사용자는 로그인이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로그인된 회원만 서비스를 이용할 수 있다.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사용방법을 알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현재위치에서 사용가능한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 정보를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차량을 대여할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내가 대여한 차량을 확인할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 대여기한을 연장할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대여한 차량을 반납할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관리자에게 문의가 가능해야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수정할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  <a:p>
            <a:pPr marL="0" indent="0" algn="l" defTabSz="914400" latinLnBrk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>
                    <a:tint val="75000"/>
                  </a:schemeClr>
                </a:solidFill>
                <a:latin typeface="나눔고딕" charset="0"/>
                <a:ea typeface="나눔고딕" charset="0"/>
              </a:rPr>
              <a:t>- 회원은 문의를 삭제할 수 있어야 한다.</a:t>
            </a:r>
            <a:endParaRPr lang="ko-KR" altLang="en-US" sz="1800" b="1">
              <a:solidFill>
                <a:schemeClr val="tx1">
                  <a:tint val="75000"/>
                </a:schemeClr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28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개발환경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5500" y="1879600"/>
            <a:ext cx="7546340" cy="468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ppt_15650701375821440"/>
          <p:cNvSpPr/>
          <p:nvPr>
            <p:ph type="ctrTitle"/>
          </p:nvPr>
        </p:nvSpPr>
        <p:spPr>
          <a:xfrm>
            <a:off x="685800" y="307340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pPr algn="ctr" marL="0">
              <a:lnSpc>
                <a:spcPct val="100000"/>
              </a:lnSpc>
              <a:buNone/>
            </a:pPr>
            <a:r>
              <a:rPr lang="ko-KR" altLang="ko-KR" sz="4400" b="1">
                <a:solidFill>
                  <a:srgbClr val="716767"/>
                </a:solidFill>
                <a:ea typeface="나눔고딕"/>
              </a:rPr>
              <a:t>DB모델링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877695"/>
            <a:ext cx="9144635" cy="4953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>
            <p:ph type="ctrTitle"/>
          </p:nvPr>
        </p:nvSpPr>
        <p:spPr>
          <a:xfrm rot="0">
            <a:off x="685800" y="268859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(</a:t>
            </a: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회원 기능)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 txBox="1">
            <a:spLocks/>
          </p:cNvSpPr>
          <p:nvPr>
            <p:ph type="ctrTitle"/>
          </p:nvPr>
        </p:nvSpPr>
        <p:spPr>
          <a:xfrm rot="0">
            <a:off x="685800" y="307340"/>
            <a:ext cx="7773035" cy="14706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latin typeface="나눔고딕" charset="0"/>
                <a:ea typeface="나눔고딕" charset="0"/>
              </a:defRPr>
            </a:lvl1pPr>
          </a:lstStyle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ko-KR" sz="4400" b="1">
                <a:solidFill>
                  <a:srgbClr val="716767"/>
                </a:solidFill>
                <a:latin typeface="나눔고딕" charset="0"/>
                <a:ea typeface="나눔고딕" charset="0"/>
              </a:rPr>
              <a:t>화면설계</a:t>
            </a:r>
            <a:endParaRPr lang="ko-KR" altLang="en-US" sz="4400" b="1">
              <a:solidFill>
                <a:srgbClr val="716767"/>
              </a:solidFill>
              <a:latin typeface="나눔고딕" charset="0"/>
              <a:ea typeface="나눔고딕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6995" y="1888490"/>
            <a:ext cx="8970645" cy="48463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">
  <a:themeElements>
    <a:clrScheme name="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ebddc3"/>
      </a:hlink>
      <a:folHlink>
        <a:srgbClr val="b29c93"/>
      </a:folHlink>
    </a:clrScheme>
    <a:fontScheme name="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 xmlns:a="http://schemas.openxmlformats.org/drawingml/2006/main"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 xmlns:a="http://schemas.openxmlformats.org/drawingml/2006/main"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사이냅소프트</Company>
  <DocSecurity>0</DocSecurity>
  <HyperlinksChanged>false</HyperlinksChanged>
  <Lines>0</Lines>
  <LinksUpToDate>false</LinksUpToDate>
  <Pages>31</Pages>
  <Paragraphs>0</Paragraphs>
  <Words>0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네이버 한글캠페인</dc:creator>
  <cp:lastModifiedBy>임 동건</cp:lastModifiedBy>
  <dc:title>동건조</dc:title>
  <dcterms:modified xsi:type="dcterms:W3CDTF">2019-08-07T05:38:51Z</dcterms:modified>
</cp:coreProperties>
</file>