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3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4" r:id="rId19"/>
    <p:sldId id="290" r:id="rId20"/>
    <p:sldId id="269" r:id="rId21"/>
    <p:sldId id="286" r:id="rId22"/>
    <p:sldId id="287" r:id="rId23"/>
    <p:sldId id="270" r:id="rId24"/>
    <p:sldId id="271" r:id="rId25"/>
    <p:sldId id="272" r:id="rId26"/>
    <p:sldId id="275" r:id="rId27"/>
    <p:sldId id="274" r:id="rId28"/>
    <p:sldId id="276" r:id="rId29"/>
    <p:sldId id="278" r:id="rId30"/>
    <p:sldId id="280" r:id="rId31"/>
    <p:sldId id="279" r:id="rId32"/>
    <p:sldId id="289" r:id="rId33"/>
    <p:sldId id="291" r:id="rId34"/>
    <p:sldId id="281" r:id="rId35"/>
    <p:sldId id="282" r:id="rId36"/>
    <p:sldId id="295" r:id="rId37"/>
    <p:sldId id="283" r:id="rId38"/>
    <p:sldId id="293" r:id="rId39"/>
    <p:sldId id="285" r:id="rId40"/>
    <p:sldId id="277" r:id="rId41"/>
    <p:sldId id="267" r:id="rId42"/>
    <p:sldId id="268" r:id="rId43"/>
    <p:sldId id="264" r:id="rId44"/>
    <p:sldId id="296" r:id="rId45"/>
    <p:sldId id="288" r:id="rId46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slide" Target="slides/slide33.xml"></Relationship><Relationship Id="rId45" Type="http://schemas.openxmlformats.org/officeDocument/2006/relationships/slide" Target="slides/slide34.xml"></Relationship><Relationship Id="rId46" Type="http://schemas.openxmlformats.org/officeDocument/2006/relationships/slide" Target="slides/slide35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image" Target="../media/fImage1946932241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90463476334.jpeg"></Relationship><Relationship Id="rId5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fImage9115030641.jpeg"></Relationship><Relationship Id="rId4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fImage632883088467.jpeg"></Relationship><Relationship Id="rId4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fImage545653096334.jpeg"></Relationship><Relationship Id="rId4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557783116500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4" Type="http://schemas.openxmlformats.org/officeDocument/2006/relationships/image" Target="../media/fImage541003109169.jpeg"></Relationship><Relationship Id="rId5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595653396500.jpeg"></Relationship><Relationship Id="rId3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image" Target="../media/fImage88232141.png"></Relationship><Relationship Id="rId5" Type="http://schemas.openxmlformats.org/officeDocument/2006/relationships/image" Target="../media/fImage1987824941.png"></Relationship><Relationship Id="rId6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fImage5801727141.jpeg"></Relationship><Relationship Id="rId4" Type="http://schemas.openxmlformats.org/officeDocument/2006/relationships/slideLayout" Target="../slideLayouts/slideLayout3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2388431241.jpeg"></Relationship><Relationship Id="rId5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856134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284_619296/fImage59088347572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3025" y="1885950"/>
            <a:ext cx="9000490" cy="4968240"/>
          </a:xfrm>
          <a:prstGeom prst="rect"/>
          <a:noFill/>
        </p:spPr>
      </p:pic>
      <p:pic>
        <p:nvPicPr>
          <p:cNvPr id="5" name="그림 4" descr="C:/Users/user/AppData/Roaming/PolarisOffice/ETemp/13284_619296/fImage1946932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830" y="2379345"/>
            <a:ext cx="6530975" cy="3841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59046347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2920"/>
            <a:ext cx="9030335" cy="4986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0980" y="2423160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렌트 서비스를 지원하는 사이트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회원만 사이트 이용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면허증유효기간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 기간은 갱신 6개월 전인 회원만 대여가능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화면, 회원용 화면으로 구성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회원용 화면 메뉴에는 차량리스트, 내 차량, 문의하기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 메뉴에는 차량관리, 회원관리 메뉴 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 ABC순으로 정렬(한글 우선)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 확인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대여금액은 선지불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일(日)단위로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7252_11638720/fImage91150306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0" y="1868170"/>
            <a:ext cx="9030335" cy="4928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7252_11638720/fImage63288308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" y="1844675"/>
            <a:ext cx="8976995" cy="4927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7252_11638720/fImage54565309633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30" y="1819910"/>
            <a:ext cx="9045575" cy="4878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7252_11638720/fImage55778311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35" y="1805305"/>
            <a:ext cx="9015095" cy="4942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7252_11638720/fImage54100310916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295" y="1799590"/>
            <a:ext cx="9045575" cy="4947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150" y="1898650"/>
            <a:ext cx="9030970" cy="485076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7995" y="3376930"/>
            <a:ext cx="1671955" cy="313055"/>
          </a:xfrm>
          <a:prstGeom prst="rect"/>
          <a:noFill/>
        </p:spPr>
      </p:pic>
      <p:pic>
        <p:nvPicPr>
          <p:cNvPr id="6" name="그림 5" descr="C:/Users/user/AppData/Roaming/PolarisOffice/ETemp/10832_15406896/fImage1987824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395" y="2364105"/>
            <a:ext cx="7221220" cy="4271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도형 34"/>
          <p:cNvCxnSpPr/>
          <p:nvPr/>
        </p:nvCxnSpPr>
        <p:spPr>
          <a:xfrm rot="0">
            <a:off x="4297680" y="2730500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79850" y="1898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35455" y="33388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67995" y="48177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차량등록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557145" y="481266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476375" y="482409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2134870" y="3082925"/>
            <a:ext cx="5805805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858520" y="4580255"/>
            <a:ext cx="2149475" cy="177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V="1">
            <a:off x="2159635" y="3068320"/>
            <a:ext cx="1270" cy="27051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 flipV="1">
            <a:off x="3023870" y="458914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 flipV="1">
            <a:off x="1945640" y="4589780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868045" y="4561840"/>
            <a:ext cx="10160" cy="256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2155190" y="4330065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08830" y="47923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5232400" y="3056255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 rot="0">
            <a:off x="4808855" y="329628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461885" y="3295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문의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985000" y="478790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답변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681980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027035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4050665" y="4551680"/>
            <a:ext cx="2039620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7375525" y="4549775"/>
            <a:ext cx="107188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V="1">
            <a:off x="7884160" y="3079115"/>
            <a:ext cx="8890" cy="2641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>
            <a:off x="5219065" y="4286250"/>
            <a:ext cx="6350" cy="25273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V="1">
            <a:off x="5017135" y="4566285"/>
            <a:ext cx="6350" cy="2260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6090285" y="4551045"/>
            <a:ext cx="1270" cy="2336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 flipV="1">
            <a:off x="7390129" y="4566920"/>
            <a:ext cx="6350" cy="2235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 flipH="1" flipV="1">
            <a:off x="8434070" y="4551045"/>
            <a:ext cx="381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7871460" y="4286250"/>
            <a:ext cx="8890" cy="267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3609340" y="481457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</a:t>
            </a:r>
            <a:r>
              <a:rPr sz="2000">
                <a:latin typeface="맑은 고딕" charset="0"/>
                <a:ea typeface="맑은 고딕" charset="0"/>
              </a:rPr>
              <a:t>반납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H="1" flipV="1">
            <a:off x="4064635" y="457390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784475" y="4971415"/>
            <a:ext cx="90678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306570" y="3719830"/>
            <a:ext cx="18415" cy="9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 descr="C:/Users/user/AppData/Roaming/PolarisOffice/ETemp/13624_14846272/fImage848183245724.jpe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54430" y="1771015"/>
            <a:ext cx="6836410" cy="5205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개발일정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4452_15423552/fImage58017271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425" y="2089785"/>
            <a:ext cx="8352155" cy="36182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4105" cy="45853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로그인을 하지 않으면 사이트를 이용할 수 없다.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가입되어있지 않은 회원의 경우, 회원가입창을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면허유효기간을 작성한다.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면허의 유효기간이 6개월 이상 남은 회원만 대여가 가능하다.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회원의 경우 메뉴화면에 차량리스트, 내 차량, 문의하기가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관리자의 경우 메뉴 화면에 차량리스트, 내 차량, 문의하기, 차량관리, 회원관리가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ABC순으로 정렬하고, 한글을 우선적으로 정렬한다.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상세내용을 확인하는 화면을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72745" y="1938020"/>
            <a:ext cx="8536305" cy="45777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대여금액은 선지불해야한다.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빌리는 기간(일단위)으로 측정된다.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수정이 가능해야한다.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발생한 연체료를 회원이 볼 수 있도록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대여기간내에 추가금액을 지불하면 연장할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회원과 관리자 모두에게 차량의 대여여부를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새로운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등록화면은 차량번호, 차종, 대여가능여부, 대여횟수, 대여비용, 보유지점을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문의게시판에 게시글 작성, 본인의 게시글을 수정, 삭제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관리자만 문의게시판에 답글을 작성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게시글을 삭제 할 수 있다.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정보를 관리, 수정, 삭제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3624_14846272/fImage223884312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4345"/>
            <a:ext cx="9144635" cy="520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DB모델링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26856134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0"/>
            <a:ext cx="9144635" cy="517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EunJung</cp:lastModifiedBy>
  <dc:title>동건조</dc:title>
  <dcterms:modified xsi:type="dcterms:W3CDTF">2019-08-07T05:38:51Z</dcterms:modified>
</cp:coreProperties>
</file>