
<file path=[Content_Types].xml><?xml version="1.0" encoding="utf-8"?>
<Types xmlns="http://schemas.openxmlformats.org/package/2006/content-types"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10" r:id="rId10"/>
  </p:sldMasterIdLst>
  <p:sldIdLst>
    <p:sldId id="256" r:id="rId12"/>
    <p:sldId id="257" r:id="rId13"/>
    <p:sldId id="265" r:id="rId14"/>
    <p:sldId id="292" r:id="rId15"/>
    <p:sldId id="266" r:id="rId16"/>
    <p:sldId id="258" r:id="rId17"/>
    <p:sldId id="259" r:id="rId18"/>
    <p:sldId id="294" r:id="rId19"/>
    <p:sldId id="290" r:id="rId20"/>
    <p:sldId id="269" r:id="rId21"/>
    <p:sldId id="286" r:id="rId22"/>
    <p:sldId id="287" r:id="rId23"/>
    <p:sldId id="270" r:id="rId24"/>
    <p:sldId id="271" r:id="rId25"/>
    <p:sldId id="272" r:id="rId26"/>
    <p:sldId id="275" r:id="rId27"/>
    <p:sldId id="274" r:id="rId28"/>
    <p:sldId id="276" r:id="rId29"/>
    <p:sldId id="278" r:id="rId30"/>
    <p:sldId id="280" r:id="rId31"/>
    <p:sldId id="279" r:id="rId32"/>
    <p:sldId id="289" r:id="rId33"/>
    <p:sldId id="291" r:id="rId34"/>
    <p:sldId id="281" r:id="rId35"/>
    <p:sldId id="282" r:id="rId36"/>
    <p:sldId id="283" r:id="rId37"/>
    <p:sldId id="293" r:id="rId38"/>
    <p:sldId id="285" r:id="rId39"/>
    <p:sldId id="277" r:id="rId40"/>
    <p:sldId id="267" r:id="rId41"/>
    <p:sldId id="268" r:id="rId42"/>
    <p:sldId id="264" r:id="rId43"/>
    <p:sldId id="288" r:id="rId44"/>
  </p:sldIdLst>
  <p:sldSz cx="9144000" cy="6858000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1" snapToObjects="1">
      <p:cViewPr varScale="1">
        <p:scale>
          <a:sx n="103" d="100"/>
          <a:sy n="103" d="100"/>
        </p:scale>
        <p:origin x="-306" y="-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0" Type="http://schemas.openxmlformats.org/officeDocument/2006/relationships/slideMaster" Target="slideMasters/slideMaster1.xml"></Relationship><Relationship Id="rId11" Type="http://schemas.openxmlformats.org/officeDocument/2006/relationships/theme" Target="theme/theme1.xml"></Relationship><Relationship Id="rId12" Type="http://schemas.openxmlformats.org/officeDocument/2006/relationships/slide" Target="slides/slide1.xml"></Relationship><Relationship Id="rId13" Type="http://schemas.openxmlformats.org/officeDocument/2006/relationships/slide" Target="slides/slide2.xml"></Relationship><Relationship Id="rId14" Type="http://schemas.openxmlformats.org/officeDocument/2006/relationships/slide" Target="slides/slide3.xml"></Relationship><Relationship Id="rId15" Type="http://schemas.openxmlformats.org/officeDocument/2006/relationships/slide" Target="slides/slide4.xml"></Relationship><Relationship Id="rId16" Type="http://schemas.openxmlformats.org/officeDocument/2006/relationships/slide" Target="slides/slide5.xml"></Relationship><Relationship Id="rId17" Type="http://schemas.openxmlformats.org/officeDocument/2006/relationships/slide" Target="slides/slide6.xml"></Relationship><Relationship Id="rId18" Type="http://schemas.openxmlformats.org/officeDocument/2006/relationships/slide" Target="slides/slide7.xml"></Relationship><Relationship Id="rId19" Type="http://schemas.openxmlformats.org/officeDocument/2006/relationships/slide" Target="slides/slide8.xml"></Relationship><Relationship Id="rId20" Type="http://schemas.openxmlformats.org/officeDocument/2006/relationships/slide" Target="slides/slide9.xml"></Relationship><Relationship Id="rId21" Type="http://schemas.openxmlformats.org/officeDocument/2006/relationships/slide" Target="slides/slide10.xml"></Relationship><Relationship Id="rId22" Type="http://schemas.openxmlformats.org/officeDocument/2006/relationships/slide" Target="slides/slide11.xml"></Relationship><Relationship Id="rId23" Type="http://schemas.openxmlformats.org/officeDocument/2006/relationships/slide" Target="slides/slide12.xml"></Relationship><Relationship Id="rId24" Type="http://schemas.openxmlformats.org/officeDocument/2006/relationships/slide" Target="slides/slide13.xml"></Relationship><Relationship Id="rId25" Type="http://schemas.openxmlformats.org/officeDocument/2006/relationships/slide" Target="slides/slide14.xml"></Relationship><Relationship Id="rId26" Type="http://schemas.openxmlformats.org/officeDocument/2006/relationships/slide" Target="slides/slide15.xml"></Relationship><Relationship Id="rId27" Type="http://schemas.openxmlformats.org/officeDocument/2006/relationships/slide" Target="slides/slide16.xml"></Relationship><Relationship Id="rId28" Type="http://schemas.openxmlformats.org/officeDocument/2006/relationships/slide" Target="slides/slide17.xml"></Relationship><Relationship Id="rId29" Type="http://schemas.openxmlformats.org/officeDocument/2006/relationships/slide" Target="slides/slide18.xml"></Relationship><Relationship Id="rId30" Type="http://schemas.openxmlformats.org/officeDocument/2006/relationships/slide" Target="slides/slide19.xml"></Relationship><Relationship Id="rId31" Type="http://schemas.openxmlformats.org/officeDocument/2006/relationships/slide" Target="slides/slide20.xml"></Relationship><Relationship Id="rId32" Type="http://schemas.openxmlformats.org/officeDocument/2006/relationships/slide" Target="slides/slide21.xml"></Relationship><Relationship Id="rId33" Type="http://schemas.openxmlformats.org/officeDocument/2006/relationships/slide" Target="slides/slide22.xml"></Relationship><Relationship Id="rId34" Type="http://schemas.openxmlformats.org/officeDocument/2006/relationships/slide" Target="slides/slide23.xml"></Relationship><Relationship Id="rId35" Type="http://schemas.openxmlformats.org/officeDocument/2006/relationships/slide" Target="slides/slide24.xml"></Relationship><Relationship Id="rId36" Type="http://schemas.openxmlformats.org/officeDocument/2006/relationships/slide" Target="slides/slide25.xml"></Relationship><Relationship Id="rId37" Type="http://schemas.openxmlformats.org/officeDocument/2006/relationships/slide" Target="slides/slide26.xml"></Relationship><Relationship Id="rId38" Type="http://schemas.openxmlformats.org/officeDocument/2006/relationships/slide" Target="slides/slide27.xml"></Relationship><Relationship Id="rId39" Type="http://schemas.openxmlformats.org/officeDocument/2006/relationships/slide" Target="slides/slide28.xml"></Relationship><Relationship Id="rId40" Type="http://schemas.openxmlformats.org/officeDocument/2006/relationships/slide" Target="slides/slide29.xml"></Relationship><Relationship Id="rId41" Type="http://schemas.openxmlformats.org/officeDocument/2006/relationships/slide" Target="slides/slide30.xml"></Relationship><Relationship Id="rId42" Type="http://schemas.openxmlformats.org/officeDocument/2006/relationships/slide" Target="slides/slide31.xml"></Relationship><Relationship Id="rId43" Type="http://schemas.openxmlformats.org/officeDocument/2006/relationships/slide" Target="slides/slide32.xml"></Relationship><Relationship Id="rId44" Type="http://schemas.openxmlformats.org/officeDocument/2006/relationships/slide" Target="slides/slide33.xml"></Relationship><Relationship Id="rId45" Type="http://schemas.openxmlformats.org/officeDocument/2006/relationships/viewProps" Target="viewProps.xml"></Relationship><Relationship Id="rId46" Type="http://schemas.openxmlformats.org/officeDocument/2006/relationships/presProps" Target="presProps.xml"></Relationship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4" name="layout1_shape2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  <p:sp>
        <p:nvSpPr>
          <p:cNvPr id="5" name="layout1_shape3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1_shape4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1_shape5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layout1_shape6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2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4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4_shape3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4_shape4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4_shape5"/>
          <p:cNvSpPr/>
          <p:nvPr>
            <p:ph type="title"/>
          </p:nvPr>
        </p:nvSpPr>
        <p:spPr>
          <a:xfrm>
            <a:off x="683568" y="709712"/>
            <a:ext cx="7776864" cy="2431256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  <p:sp>
        <p:nvSpPr>
          <p:cNvPr id="8" name="layout4_shape6"/>
          <p:cNvSpPr/>
          <p:nvPr>
            <p:ph type="body" idx="1"/>
          </p:nvPr>
        </p:nvSpPr>
        <p:spPr>
          <a:xfrm>
            <a:off x="683568" y="3441502"/>
            <a:ext cx="7776864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9" name="layout4_shape7"/>
          <p:cNvSpPr/>
          <p:nvPr>
            <p:ph type="body" sz="quarter" idx="3"/>
          </p:nvPr>
        </p:nvSpPr>
        <p:spPr>
          <a:xfrm>
            <a:off x="683568" y="4437113"/>
            <a:ext cx="7776863" cy="360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</a:t>
            </a:r>
            <a:r>
              <a:rPr lang="en-US" altLang="en-US"/>
              <a:t> </a:t>
            </a:r>
            <a:r>
              <a:rPr lang="ko-KR" altLang="en-US"/>
              <a:t>입력합니다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5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5_shape3"/>
          <p:cNvSpPr/>
          <p:nvPr>
            <p:ph type="title"/>
          </p:nvPr>
        </p:nvSpPr>
        <p:spPr>
          <a:xfrm>
            <a:off x="683568" y="709712"/>
            <a:ext cx="7632848" cy="2359248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xfrm>
            <a:off x="457200" y="463972"/>
            <a:ext cx="8229600" cy="1152128"/>
          </a:xfrm>
          <a:prstGeom prst="rect">
            <a:avLst/>
          </a:prstGeom>
        </p:spPr>
        <p:txBody>
          <a:bodyPr anchor="t"/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en-US"/>
              <a:t> </a:t>
            </a:r>
            <a:endParaRPr/>
          </a:p>
        </p:txBody>
      </p:sp>
      <p:sp>
        <p:nvSpPr>
          <p:cNvPr id="4" name="layout6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8_shape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marL="0" indent="0" lvl="0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en-US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latinLnBrk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/>
          <a:ea typeface="나눔고딕"/>
          <a:cs typeface="+mj-cs"/>
        </a:defRPr>
      </a:lvl1pPr>
    </p:titleStyle>
    <p:bodyStyle>
      <a:lvl1pPr algn="l" marL="342900" indent="-342900" defTabSz="914400" latinLnBrk="1">
        <a:spcBef>
          <a:spcPct val="20000"/>
        </a:spcBef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algn="l" marL="742950" indent="-285750" defTabSz="914400" latinLnBrk="1">
        <a:spcBef>
          <a:spcPct val="20000"/>
        </a:spcBef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spcBef>
          <a:spcPct val="20000"/>
        </a:spcBef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109648130541.png"></Relationship><Relationship Id="rId2" Type="http://schemas.openxmlformats.org/officeDocument/2006/relationships/slideLayout" Target="../slideLayouts/slideLayout8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935363306500.jpeg"></Relationship><Relationship Id="rId3" Type="http://schemas.openxmlformats.org/officeDocument/2006/relationships/slideLayout" Target="../slideLayouts/slideLayout3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875093526334.jpeg"></Relationship><Relationship Id="rId3" Type="http://schemas.openxmlformats.org/officeDocument/2006/relationships/slideLayout" Target="../slideLayouts/slideLayout3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498563536500.jpeg"></Relationship><Relationship Id="rId3" Type="http://schemas.openxmlformats.org/officeDocument/2006/relationships/slideLayout" Target="../slideLayouts/slideLayout3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668403449169.jpeg"></Relationship><Relationship Id="rId3" Type="http://schemas.openxmlformats.org/officeDocument/2006/relationships/slideLayout" Target="../slideLayouts/slideLayout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617192989169.jpeg"></Relationship><Relationship Id="rId4" Type="http://schemas.openxmlformats.org/officeDocument/2006/relationships/slideLayout" Target="../slideLayouts/slideLayout3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fImage590883475724.jpeg"></Relationship><Relationship Id="rId4" Type="http://schemas.openxmlformats.org/officeDocument/2006/relationships/slideLayout" Target="../slideLayouts/slideLayout3.xml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image" Target="../media/fImage659403348467.jpeg"></Relationship><Relationship Id="rId5" Type="http://schemas.openxmlformats.org/officeDocument/2006/relationships/slideLayout" Target="../slideLayouts/slideLayout3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fImage588792959358.jpeg"></Relationship><Relationship Id="rId4" Type="http://schemas.openxmlformats.org/officeDocument/2006/relationships/slideLayout" Target="../slideLayouts/slideLayout3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544613219169.jpeg"></Relationship><Relationship Id="rId3" Type="http://schemas.openxmlformats.org/officeDocument/2006/relationships/slideLayout" Target="../slideLayouts/slideLayout3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492583235724.jpeg"></Relationship><Relationship Id="rId3" Type="http://schemas.openxmlformats.org/officeDocument/2006/relationships/slideLayout" Target="../slideLayouts/slideLayout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image" Target="../media/fImage581592966962.jpeg"></Relationship><Relationship Id="rId4" Type="http://schemas.openxmlformats.org/officeDocument/2006/relationships/slideLayout" Target="../slideLayouts/slideLayout3.xml"></Relationship></Relationships>
</file>

<file path=ppt/slides/_rels/slide21.xml.rels><?xml version="1.0" encoding="UTF-8"?>
<Relationships xmlns="http://schemas.openxmlformats.org/package/2006/relationships"><Relationship Id="rId3" Type="http://schemas.openxmlformats.org/officeDocument/2006/relationships/image" Target="../media/fImage638022934464.jpeg"></Relationship><Relationship Id="rId4" Type="http://schemas.openxmlformats.org/officeDocument/2006/relationships/slideLayout" Target="../slideLayouts/slideLayout3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876783655705.jpeg"></Relationship><Relationship Id="rId3" Type="http://schemas.openxmlformats.org/officeDocument/2006/relationships/slideLayout" Target="../slideLayouts/slideLayout3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613083378145.jpeg"></Relationship><Relationship Id="rId3" Type="http://schemas.openxmlformats.org/officeDocument/2006/relationships/slideLayout" Target="../slideLayouts/slideLayout3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fImage563223393281.jpeg"></Relationship><Relationship Id="rId3" Type="http://schemas.openxmlformats.org/officeDocument/2006/relationships/slideLayout" Target="../slideLayouts/slideLayout3.xml"></Relationship></Relationships>
</file>

<file path=ppt/slides/_rels/slide26.xml.rels><?xml version="1.0" encoding="UTF-8"?>
<Relationships xmlns="http://schemas.openxmlformats.org/package/2006/relationships"><Relationship Id="rId3" Type="http://schemas.openxmlformats.org/officeDocument/2006/relationships/image" Target="../media/fImage559893356334.jpeg"></Relationship><Relationship Id="rId4" Type="http://schemas.openxmlformats.org/officeDocument/2006/relationships/slideLayout" Target="../slideLayouts/slideLayout3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image" Target="../media/fImage595653396500.jpeg"></Relationship><Relationship Id="rId3" Type="http://schemas.openxmlformats.org/officeDocument/2006/relationships/slideLayout" Target="../slideLayouts/slideLayout3.xml"></Relationship></Relationships>
</file>

<file path=ppt/slides/_rels/slide28.xml.rels><?xml version="1.0" encoding="UTF-8"?>
<Relationships xmlns="http://schemas.openxmlformats.org/package/2006/relationships"><Relationship Id="rId3" Type="http://schemas.openxmlformats.org/officeDocument/2006/relationships/image" Target="../media/fImage498473369169.jpeg"></Relationship><Relationship Id="rId4" Type="http://schemas.openxmlformats.org/officeDocument/2006/relationships/slideLayout" Target="../slideLayouts/slideLayout3.xml"></Relationship></Relationships>
</file>

<file path=ppt/slides/_rels/slide29.xml.rels><?xml version="1.0" encoding="UTF-8"?>
<Relationships xmlns="http://schemas.openxmlformats.org/package/2006/relationships"><Relationship Id="rId3" Type="http://schemas.openxmlformats.org/officeDocument/2006/relationships/image" Target="../media/fImage61583354491.jpeg"></Relationship><Relationship Id="rId4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image" Target="../media/fImage848183245724.jpeg"></Relationship><Relationship Id="rId2" Type="http://schemas.openxmlformats.org/officeDocument/2006/relationships/slideLayout" Target="../slideLayouts/slideLayout3.xml"></Relationship></Relationships>
</file>

<file path=ppt/slides/_rels/slide33.xml.rels><?xml version="1.0" encoding="UTF-8"?>
<Relationships xmlns="http://schemas.openxmlformats.org/package/2006/relationships"><Relationship Id="rId2" Type="http://schemas.openxmlformats.org/officeDocument/2006/relationships/image" Target="../media/fImage1478653552995.jpeg"></Relationship><Relationship Id="rId3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7580533341.jpeg"></Relationship><Relationship Id="rId4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22388431241.jpeg"></Relationship><Relationship Id="rId5" Type="http://schemas.openxmlformats.org/officeDocument/2006/relationships/slideLayout" Target="../slideLayouts/slideLayout3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685613408467.jpe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5650701375821093"/>
          <p:cNvSpPr txBox="1">
            <a:spLocks/>
          </p:cNvSpPr>
          <p:nvPr>
            <p:ph type="subTitle" idx="1"/>
          </p:nvPr>
        </p:nvSpPr>
        <p:spPr>
          <a:xfrm rot="0">
            <a:off x="2652395" y="4817110"/>
            <a:ext cx="6401435" cy="17532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조장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 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: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 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임동건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조원 : 황다해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김은정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강한얼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995" y="1888490"/>
            <a:ext cx="8970645" cy="48463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" y="1781175"/>
            <a:ext cx="9022715" cy="4950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770" y="1847215"/>
            <a:ext cx="9015095" cy="4905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010" y="1960880"/>
            <a:ext cx="8984615" cy="47491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630" y="1876425"/>
            <a:ext cx="8969375" cy="48761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390" y="1774825"/>
            <a:ext cx="8999855" cy="49676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" y="1859280"/>
            <a:ext cx="9022715" cy="48387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02870" y="1848485"/>
            <a:ext cx="9038590" cy="48869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1778635"/>
            <a:ext cx="9030335" cy="49847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" y="1889125"/>
            <a:ext cx="9022715" cy="49168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336"/>
          <p:cNvSpPr/>
          <p:nvPr>
            <p:ph type="ctrTitle"/>
          </p:nvPr>
        </p:nvSpPr>
        <p:spPr>
          <a:xfrm>
            <a:off x="685800" y="307340"/>
            <a:ext cx="7773035" cy="147066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  <a:cs typeface="+mj-cs"/>
              </a:rPr>
              <a:t>요구사항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  <a:cs typeface="+mj-cs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248920" y="1888490"/>
            <a:ext cx="3765550" cy="5346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주제 : 차량렌트 서비스</a:t>
            </a:r>
            <a:endParaRPr lang="ko-KR" altLang="en-US" sz="25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5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220980" y="2423160"/>
            <a:ext cx="8713470" cy="39268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 렌트 서비스를 지원하는 사이트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회원만 사이트 이용 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회원가입시 아이디, 비밀번호, 이름, 연락처, 면허증번호, 면허증유효기간 작성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면허 기간은 갱신 6개월 전인 회원만 대여가능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관리자용 화면, 회원용 화면으로 구성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회원용 화면 메뉴에는 차량리스트, 내 차량, 문의하기 표시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관리자용 화면 메뉴에는 차량관리, 회원관리 메뉴 추가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차량은 모델명을 가나다순,  ABC순으로 정렬(한글 우선)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차량을 클릭하면 상세내용 확인 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상세내용에는 차량번호, 대여비용, 보유지점, 탑승인원, 연료종류, 예약기간 표시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 대여금액은 선지불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대여금액은 일(日)단위로 측정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280" y="1852930"/>
            <a:ext cx="9007475" cy="48450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0" y="1773555"/>
            <a:ext cx="9030335" cy="49491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268859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(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관리자 기능)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40" y="1870710"/>
            <a:ext cx="9037955" cy="48793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50" y="1863725"/>
            <a:ext cx="8954135" cy="4888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1824990"/>
            <a:ext cx="9030335" cy="49809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0" y="1847850"/>
            <a:ext cx="9030335" cy="49244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940" cy="1472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390" y="1866900"/>
            <a:ext cx="8999855" cy="48926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0" y="1872615"/>
            <a:ext cx="9030335" cy="48501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690" y="1825625"/>
            <a:ext cx="9045575" cy="48634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  <a:cs typeface="+mj-cs"/>
              </a:rPr>
              <a:t>요구사항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  <a:cs typeface="+mj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20980" y="2112645"/>
            <a:ext cx="8713470" cy="39268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대여금액은 변동 가능 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연체시 연체료 발생, 연체금액 알림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대여기간은 추가금액 지불시 연장가능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차량의 대여여부 표시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새로운 차량 추가 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7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 등록 화면은 차량번호, 차종, 대여가능여부,대여 횟수, 대여비용, 보유지점 표시</a:t>
            </a:r>
            <a:endParaRPr lang="ko-KR" altLang="en-US" sz="17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문의 게시판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문의게시판에 답글은 관리자만 작성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예약화면은 차량번호, 대여비용, 보유지점, 탑승인원, 연료종류, 예약기간, 예상금액 표시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기능별 흐름도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356870" y="2172335"/>
            <a:ext cx="8390255" cy="4375150"/>
            <a:chOff x="356870" y="2172335"/>
            <a:chExt cx="8390255" cy="4375150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 rot="0">
              <a:off x="4194810" y="217233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관리자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 rot="0">
              <a:off x="1782445" y="377634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차량정보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"/>
            <p:cNvSpPr>
              <a:spLocks/>
            </p:cNvSpPr>
            <p:nvPr/>
          </p:nvSpPr>
          <p:spPr>
            <a:xfrm rot="0">
              <a:off x="4204970" y="3770630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회원정보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 rot="0">
              <a:off x="7189470" y="376999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문의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356870" y="542353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차량등록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 rot="0">
              <a:off x="3980180" y="5436870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회원정보수정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 rot="0">
              <a:off x="2776855" y="543242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차량삭제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 rot="0">
              <a:off x="1561465" y="544512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차량수정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6652895" y="543242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답변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 rot="0">
              <a:off x="5187315" y="5430520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회원정보삭제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 rot="0">
              <a:off x="7825105" y="543115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삭제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5" name="도형 14"/>
            <p:cNvCxnSpPr/>
            <p:nvPr/>
          </p:nvCxnSpPr>
          <p:spPr>
            <a:xfrm rot="0" flipV="1">
              <a:off x="2232025" y="3475990"/>
              <a:ext cx="5426710" cy="1524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도형 15"/>
            <p:cNvCxnSpPr/>
            <p:nvPr/>
          </p:nvCxnSpPr>
          <p:spPr>
            <a:xfrm rot="0">
              <a:off x="795655" y="5159375"/>
              <a:ext cx="2449830" cy="635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도형 16"/>
            <p:cNvCxnSpPr/>
            <p:nvPr/>
          </p:nvCxnSpPr>
          <p:spPr>
            <a:xfrm rot="0">
              <a:off x="4417695" y="5168900"/>
              <a:ext cx="1228090" cy="635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도형 17"/>
            <p:cNvCxnSpPr/>
            <p:nvPr/>
          </p:nvCxnSpPr>
          <p:spPr>
            <a:xfrm rot="0">
              <a:off x="7091680" y="5166995"/>
              <a:ext cx="1205230" cy="635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도형 18"/>
            <p:cNvCxnSpPr/>
            <p:nvPr/>
          </p:nvCxnSpPr>
          <p:spPr>
            <a:xfrm rot="0">
              <a:off x="4656455" y="3274695"/>
              <a:ext cx="10160" cy="49657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도형 19"/>
            <p:cNvCxnSpPr/>
            <p:nvPr/>
          </p:nvCxnSpPr>
          <p:spPr>
            <a:xfrm rot="0" flipV="1">
              <a:off x="2259965" y="3474720"/>
              <a:ext cx="635" cy="3009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도형 20"/>
            <p:cNvCxnSpPr/>
            <p:nvPr/>
          </p:nvCxnSpPr>
          <p:spPr>
            <a:xfrm rot="0" flipV="1">
              <a:off x="7650480" y="3474085"/>
              <a:ext cx="8890" cy="29337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도형 21"/>
            <p:cNvCxnSpPr/>
            <p:nvPr/>
          </p:nvCxnSpPr>
          <p:spPr>
            <a:xfrm rot="0" flipH="1" flipV="1">
              <a:off x="3232150" y="5168900"/>
              <a:ext cx="6350" cy="2628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도형 22"/>
            <p:cNvCxnSpPr/>
            <p:nvPr/>
          </p:nvCxnSpPr>
          <p:spPr>
            <a:xfrm rot="0" flipH="1" flipV="1">
              <a:off x="2018665" y="5169535"/>
              <a:ext cx="3810" cy="2755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도형 23"/>
            <p:cNvCxnSpPr/>
            <p:nvPr/>
          </p:nvCxnSpPr>
          <p:spPr>
            <a:xfrm rot="0" flipH="1" flipV="1">
              <a:off x="807085" y="5139055"/>
              <a:ext cx="10160" cy="28448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도형 24"/>
            <p:cNvCxnSpPr/>
            <p:nvPr/>
          </p:nvCxnSpPr>
          <p:spPr>
            <a:xfrm rot="0">
              <a:off x="2254885" y="4879975"/>
              <a:ext cx="3810" cy="2755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도형 25"/>
            <p:cNvCxnSpPr/>
            <p:nvPr/>
          </p:nvCxnSpPr>
          <p:spPr>
            <a:xfrm rot="0">
              <a:off x="4666615" y="4873625"/>
              <a:ext cx="6350" cy="28067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도형 26"/>
            <p:cNvCxnSpPr/>
            <p:nvPr/>
          </p:nvCxnSpPr>
          <p:spPr>
            <a:xfrm rot="0" flipV="1">
              <a:off x="4439285" y="5184775"/>
              <a:ext cx="6350" cy="25146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도형 27"/>
            <p:cNvCxnSpPr/>
            <p:nvPr/>
          </p:nvCxnSpPr>
          <p:spPr>
            <a:xfrm rot="0" flipV="1">
              <a:off x="5646420" y="5168900"/>
              <a:ext cx="635" cy="259715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도형 28"/>
            <p:cNvCxnSpPr/>
            <p:nvPr/>
          </p:nvCxnSpPr>
          <p:spPr>
            <a:xfrm rot="0" flipH="1" flipV="1">
              <a:off x="7108825" y="5185410"/>
              <a:ext cx="6350" cy="24892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도형 29"/>
            <p:cNvCxnSpPr/>
            <p:nvPr/>
          </p:nvCxnSpPr>
          <p:spPr>
            <a:xfrm rot="0" flipH="1" flipV="1">
              <a:off x="8282940" y="5168265"/>
              <a:ext cx="3810" cy="2628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도형 30"/>
            <p:cNvCxnSpPr/>
            <p:nvPr/>
          </p:nvCxnSpPr>
          <p:spPr>
            <a:xfrm rot="0">
              <a:off x="7650480" y="4872990"/>
              <a:ext cx="8890" cy="29845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기능별 흐름도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851910" y="180213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848735" y="282956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78180" y="395732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차량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목록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774950" y="3954780"/>
            <a:ext cx="915670" cy="9156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예</a:t>
            </a:r>
            <a:r>
              <a:rPr lang="en-US" altLang="ko-KR" sz="1800">
                <a:latin typeface="맑은 고딕" charset="0"/>
                <a:ea typeface="맑은 고딕" charset="0"/>
              </a:rPr>
              <a:t>약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차</a:t>
            </a:r>
            <a:r>
              <a:rPr lang="en-US" altLang="ko-KR" sz="1800">
                <a:latin typeface="맑은 고딕" charset="0"/>
                <a:ea typeface="맑은 고딕" charset="0"/>
              </a:rPr>
              <a:t>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정</a:t>
            </a:r>
            <a:r>
              <a:rPr lang="en-US" altLang="ko-KR" sz="1800">
                <a:latin typeface="맑은 고딕" charset="0"/>
                <a:ea typeface="맑은 고딕" charset="0"/>
              </a:rPr>
              <a:t>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5260340" y="395478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문의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7382510" y="395160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사용법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190750" y="511048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반납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685165" y="500761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차량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정보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3392805" y="510794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연장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4859655" y="510730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수정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6049645" y="511683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삭제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>
            <a:stCxn id="4" idx="2"/>
            <a:endCxn id="5" idx="0"/>
          </p:cNvCxnSpPr>
          <p:nvPr/>
        </p:nvCxnSpPr>
        <p:spPr>
          <a:xfrm rot="0" flipH="1">
            <a:off x="4305935" y="2716530"/>
            <a:ext cx="3810" cy="1136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도형 15"/>
          <p:cNvSpPr>
            <a:spLocks/>
          </p:cNvSpPr>
          <p:nvPr/>
        </p:nvSpPr>
        <p:spPr>
          <a:xfrm rot="0">
            <a:off x="682625" y="604837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대여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 rot="0">
            <a:off x="1093470" y="3815080"/>
            <a:ext cx="6760210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도형 17"/>
          <p:cNvCxnSpPr>
            <a:stCxn id="6" idx="2"/>
            <a:endCxn id="11" idx="0"/>
          </p:cNvCxnSpPr>
          <p:nvPr/>
        </p:nvCxnSpPr>
        <p:spPr>
          <a:xfrm rot="0">
            <a:off x="1135380" y="4871720"/>
            <a:ext cx="7620" cy="13652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도형 18"/>
          <p:cNvCxnSpPr>
            <a:stCxn id="11" idx="2"/>
            <a:endCxn id="16" idx="0"/>
          </p:cNvCxnSpPr>
          <p:nvPr/>
        </p:nvCxnSpPr>
        <p:spPr>
          <a:xfrm rot="0" flipH="1">
            <a:off x="1139825" y="5922010"/>
            <a:ext cx="3175" cy="12700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도형 19"/>
          <p:cNvCxnSpPr>
            <a:stCxn id="6" idx="0"/>
          </p:cNvCxnSpPr>
          <p:nvPr/>
        </p:nvCxnSpPr>
        <p:spPr>
          <a:xfrm rot="0" flipH="1" flipV="1">
            <a:off x="1118235" y="3839210"/>
            <a:ext cx="17780" cy="11874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도형 20"/>
          <p:cNvCxnSpPr>
            <a:stCxn id="7" idx="0"/>
          </p:cNvCxnSpPr>
          <p:nvPr/>
        </p:nvCxnSpPr>
        <p:spPr>
          <a:xfrm rot="0" flipH="1" flipV="1">
            <a:off x="3218180" y="3814445"/>
            <a:ext cx="15240" cy="14097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254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도형 21"/>
          <p:cNvCxnSpPr>
            <a:stCxn id="8" idx="0"/>
          </p:cNvCxnSpPr>
          <p:nvPr/>
        </p:nvCxnSpPr>
        <p:spPr>
          <a:xfrm rot="0" flipH="1" flipV="1">
            <a:off x="5715635" y="3814445"/>
            <a:ext cx="2540" cy="1409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도형 22"/>
          <p:cNvCxnSpPr>
            <a:stCxn id="9" idx="0"/>
          </p:cNvCxnSpPr>
          <p:nvPr/>
        </p:nvCxnSpPr>
        <p:spPr>
          <a:xfrm rot="0" flipV="1">
            <a:off x="7839710" y="3814445"/>
            <a:ext cx="635" cy="13779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>
            <a:off x="2613660" y="4970780"/>
            <a:ext cx="1213485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>
            <a:off x="5311775" y="4979670"/>
            <a:ext cx="1224280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 rot="0" flipH="1" flipV="1">
            <a:off x="2633980" y="4982210"/>
            <a:ext cx="14605" cy="11620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도형 26"/>
          <p:cNvCxnSpPr/>
          <p:nvPr/>
        </p:nvCxnSpPr>
        <p:spPr>
          <a:xfrm rot="0" flipH="1" flipV="1">
            <a:off x="3839210" y="4982210"/>
            <a:ext cx="11430" cy="1136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0" flipV="1">
            <a:off x="5316855" y="4994275"/>
            <a:ext cx="13970" cy="1009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0" flipV="1">
            <a:off x="6506845" y="4982210"/>
            <a:ext cx="16510" cy="12255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도형 29"/>
          <p:cNvCxnSpPr>
            <a:stCxn id="8" idx="2"/>
          </p:cNvCxnSpPr>
          <p:nvPr/>
        </p:nvCxnSpPr>
        <p:spPr>
          <a:xfrm rot="0">
            <a:off x="5717540" y="4869180"/>
            <a:ext cx="10795" cy="1136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도형 30"/>
          <p:cNvCxnSpPr/>
          <p:nvPr/>
        </p:nvCxnSpPr>
        <p:spPr>
          <a:xfrm rot="0">
            <a:off x="3232150" y="4869180"/>
            <a:ext cx="12065" cy="8953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 rot="0" flipH="1">
            <a:off x="7964170" y="3267710"/>
            <a:ext cx="13335" cy="6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32"/>
          <p:cNvCxnSpPr/>
          <p:nvPr/>
        </p:nvCxnSpPr>
        <p:spPr>
          <a:xfrm rot="0">
            <a:off x="4306570" y="3719830"/>
            <a:ext cx="18415" cy="9525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545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개발일정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4430" y="1771015"/>
            <a:ext cx="6835775" cy="5205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635" cy="68160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요구</a:t>
            </a:r>
            <a:r>
              <a:rPr lang="en-US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사</a:t>
            </a:r>
            <a:r>
              <a:rPr lang="en-US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항 분석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20980" y="2112645"/>
            <a:ext cx="8714105" cy="45853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등급으로 회원과 관리자를 식별한다.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로그인을 하지 않으면 사이트를 이용할 수 없다.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가입되어있지 않은 회원의 경우, 회원가입창을 출력한다.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7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회원가입시 아이디, 비밀번호, 이름, 연락처, 면허증번호, 면허유효기간을 작성한다.</a:t>
            </a:r>
            <a:endParaRPr lang="ko-KR" altLang="en-US" sz="17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면허의 유효기간이 6개월 이상 남은 회원만 대여가 가능하다.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회원의 경우 메뉴화면에 차량리스트, 내 차량, 문의하기가 표시되어야한다.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관리자의 경우 메뉴 화면에 차량리스트, 내 차량, 문의하기, 차량관리, 회원관리가 표시되어야한다.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차량은 모델명을 가나다순, ABC순으로 정렬하고, 한글을 우선적으로 정렬한다.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차량을 클릭하면 상세내용을 확인하는 화면을 출력한다.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상세내용에는 차량번호, 대여비용, 보유지점, 탑승인원, 연료종류, 예약기간을 표시한다.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  <a:cs typeface="+mj-cs"/>
              </a:rPr>
              <a:t>요구사항 분석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  <a:cs typeface="+mj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372745" y="1938020"/>
            <a:ext cx="8536305" cy="45777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차량의 대여금액은 선지불해야한다.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대여금액은 빌리는 기간(일단위)으로 측정된다.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대여금액은 수정이 가능해야한다.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연체시 발생한 연체료를 회원이 볼 수 있도록 출력한다.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대여기간은 대여기간내에 추가금액을 지불하면 연장할 수 있다.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회원과 관리자 모두에게 차량의 대여여부를 표시한다.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새로운 차량을 추가할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 등록화면은 차량번호, 차종, 대여가능여부, 대여횟수, 대여비용, 보유지점을 표시한다.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문의게시판에 게시글 작성, 본인의 게시글을 수정, 삭제 할 수 있다.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관리자만 문의게시판에 답글을 작성 할 수 있다.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회원의 게시글을 삭제 할 수 있다. 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회원의 정보를 관리, 수정, 삭제 할 수 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428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개발환경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910" y="1908810"/>
            <a:ext cx="8312785" cy="4813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440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DB모델링</a:t>
            </a:r>
          </a:p>
        </p:txBody>
      </p:sp>
      <p:pic>
        <p:nvPicPr>
          <p:cNvPr id="4" name="그림 3" descr="C:/Users/user/AppData/Roaming/PolarisOffice/ETemp/13624_14846272/fImage22388431241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744345"/>
            <a:ext cx="9144635" cy="52019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DB모델링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3624_14846272/fImage2685613408467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746250"/>
            <a:ext cx="9144635" cy="51752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ctrTitle"/>
          </p:nvPr>
        </p:nvSpPr>
        <p:spPr>
          <a:xfrm rot="0">
            <a:off x="685800" y="268859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(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회원 기능)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사이냅소프트</Company>
  <DocSecurity>0</DocSecurity>
  <HyperlinksChanged>false</HyperlinksChanged>
  <Lines>0</Lines>
  <LinksUpToDate>false</LinksUpToDate>
  <Pages>33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네이버 한글캠페인</dc:creator>
  <cp:lastModifiedBy>강 한얼</cp:lastModifiedBy>
  <dc:title>동건조</dc:title>
  <dcterms:modified xsi:type="dcterms:W3CDTF">2019-08-07T05:38:51Z</dcterms:modified>
</cp:coreProperties>
</file>