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5" r:id="rId10"/>
  </p:sldMasterIdLst>
  <p:sldIdLst>
    <p:sldId id="256" r:id="rId12"/>
    <p:sldId id="257" r:id="rId13"/>
    <p:sldId id="265" r:id="rId14"/>
    <p:sldId id="292" r:id="rId15"/>
    <p:sldId id="266" r:id="rId16"/>
    <p:sldId id="258" r:id="rId17"/>
    <p:sldId id="259" r:id="rId18"/>
    <p:sldId id="290" r:id="rId19"/>
    <p:sldId id="269" r:id="rId20"/>
    <p:sldId id="286" r:id="rId21"/>
    <p:sldId id="287" r:id="rId22"/>
    <p:sldId id="270" r:id="rId23"/>
    <p:sldId id="271" r:id="rId24"/>
    <p:sldId id="272" r:id="rId25"/>
    <p:sldId id="275" r:id="rId26"/>
    <p:sldId id="274" r:id="rId27"/>
    <p:sldId id="276" r:id="rId28"/>
    <p:sldId id="278" r:id="rId29"/>
    <p:sldId id="280" r:id="rId30"/>
    <p:sldId id="279" r:id="rId31"/>
    <p:sldId id="289" r:id="rId32"/>
    <p:sldId id="291" r:id="rId33"/>
    <p:sldId id="281" r:id="rId34"/>
    <p:sldId id="282" r:id="rId35"/>
    <p:sldId id="283" r:id="rId36"/>
    <p:sldId id="293" r:id="rId37"/>
    <p:sldId id="285" r:id="rId38"/>
    <p:sldId id="277" r:id="rId39"/>
    <p:sldId id="267" r:id="rId40"/>
    <p:sldId id="268" r:id="rId41"/>
    <p:sldId id="264" r:id="rId42"/>
    <p:sldId id="288" r:id="rId43"/>
  </p:sldIdLst>
  <p:sldSz cx="9144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slide" Target="slides/slide16.xml"></Relationship><Relationship Id="rId28" Type="http://schemas.openxmlformats.org/officeDocument/2006/relationships/slide" Target="slides/slide17.xml"></Relationship><Relationship Id="rId29" Type="http://schemas.openxmlformats.org/officeDocument/2006/relationships/slide" Target="slides/slide18.xml"></Relationship><Relationship Id="rId30" Type="http://schemas.openxmlformats.org/officeDocument/2006/relationships/slide" Target="slides/slide19.xml"></Relationship><Relationship Id="rId31" Type="http://schemas.openxmlformats.org/officeDocument/2006/relationships/slide" Target="slides/slide20.xml"></Relationship><Relationship Id="rId32" Type="http://schemas.openxmlformats.org/officeDocument/2006/relationships/slide" Target="slides/slide21.xml"></Relationship><Relationship Id="rId33" Type="http://schemas.openxmlformats.org/officeDocument/2006/relationships/slide" Target="slides/slide22.xml"></Relationship><Relationship Id="rId34" Type="http://schemas.openxmlformats.org/officeDocument/2006/relationships/slide" Target="slides/slide23.xml"></Relationship><Relationship Id="rId35" Type="http://schemas.openxmlformats.org/officeDocument/2006/relationships/slide" Target="slides/slide24.xml"></Relationship><Relationship Id="rId36" Type="http://schemas.openxmlformats.org/officeDocument/2006/relationships/slide" Target="slides/slide25.xml"></Relationship><Relationship Id="rId37" Type="http://schemas.openxmlformats.org/officeDocument/2006/relationships/slide" Target="slides/slide26.xml"></Relationship><Relationship Id="rId38" Type="http://schemas.openxmlformats.org/officeDocument/2006/relationships/slide" Target="slides/slide27.xml"></Relationship><Relationship Id="rId39" Type="http://schemas.openxmlformats.org/officeDocument/2006/relationships/slide" Target="slides/slide28.xml"></Relationship><Relationship Id="rId40" Type="http://schemas.openxmlformats.org/officeDocument/2006/relationships/slide" Target="slides/slide29.xml"></Relationship><Relationship Id="rId41" Type="http://schemas.openxmlformats.org/officeDocument/2006/relationships/slide" Target="slides/slide30.xml"></Relationship><Relationship Id="rId42" Type="http://schemas.openxmlformats.org/officeDocument/2006/relationships/slide" Target="slides/slide31.xml"></Relationship><Relationship Id="rId43" Type="http://schemas.openxmlformats.org/officeDocument/2006/relationships/slide" Target="slides/slide32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4" name="layout1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/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/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09648130541.png"></Relationship><Relationship Id="rId2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75093526334.jpeg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98563536500.jpe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68403449169.jpeg"></Relationship><Relationship Id="rId3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617192989169.jpeg"></Relationship><Relationship Id="rId4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590883475724.jpe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image" Target="../media/fImage659403348467.jpeg"></Relationship><Relationship Id="rId5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fImage588792959358.jpeg"></Relationship><Relationship Id="rId4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544613219169.jpeg"></Relationship><Relationship Id="rId3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492583235724.jpeg"></Relationship><Relationship Id="rId3" Type="http://schemas.openxmlformats.org/officeDocument/2006/relationships/slideLayout" Target="../slideLayouts/slideLayout3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fImage581592966962.jpeg"></Relationship><Relationship Id="rId4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fImage638022934464.jpeg"></Relationship><Relationship Id="rId4" Type="http://schemas.openxmlformats.org/officeDocument/2006/relationships/slideLayout" Target="../slideLayouts/slideLayout3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876783655705.jpeg"></Relationship><Relationship Id="rId3" Type="http://schemas.openxmlformats.org/officeDocument/2006/relationships/slideLayout" Target="../slideLayouts/slideLayout3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613083378145.jpeg"></Relationship><Relationship Id="rId3" Type="http://schemas.openxmlformats.org/officeDocument/2006/relationships/slideLayout" Target="../slideLayouts/slideLayout3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563223393281.jpeg"></Relationship><Relationship Id="rId3" Type="http://schemas.openxmlformats.org/officeDocument/2006/relationships/slideLayout" Target="../slideLayouts/slideLayout3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fImage559893356334.jpeg"></Relationship><Relationship Id="rId4" Type="http://schemas.openxmlformats.org/officeDocument/2006/relationships/slideLayout" Target="../slideLayouts/slideLayout3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595653396500.jpeg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fImage498473369169.jpeg"></Relationship><Relationship Id="rId4" Type="http://schemas.openxmlformats.org/officeDocument/2006/relationships/slideLayout" Target="../slideLayouts/slideLayout3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image" Target="../media/fImage61583354491.jpeg"></Relationship><Relationship Id="rId4" Type="http://schemas.openxmlformats.org/officeDocument/2006/relationships/slideLayout" Target="../slideLayouts/slideLayout3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image" Target="../media/fImage848183245724.jpeg"></Relationship><Relationship Id="rId2" Type="http://schemas.openxmlformats.org/officeDocument/2006/relationships/slideLayout" Target="../slideLayouts/slideLayout3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image" Target="../media/fImage1478653552995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7580533341.jpeg"></Relationship><Relationship Id="rId4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945523688467.jpeg"></Relationship><Relationship Id="rId4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935363306500.jpeg"></Relationship><Relationship Id="rId3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650701375821093"/>
          <p:cNvSpPr txBox="1">
            <a:spLocks/>
          </p:cNvSpPr>
          <p:nvPr>
            <p:ph type="subTitle" idx="1"/>
          </p:nvPr>
        </p:nvSpPr>
        <p:spPr>
          <a:xfrm rot="0">
            <a:off x="2652395" y="4817110"/>
            <a:ext cx="6401435" cy="17532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조장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: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임동건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조원 : 황다해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김은정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강한얼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781175"/>
            <a:ext cx="9022715" cy="495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" y="1847215"/>
            <a:ext cx="9015095" cy="4905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10" y="1960880"/>
            <a:ext cx="8984615" cy="4749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" y="1876425"/>
            <a:ext cx="8969375" cy="4876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774825"/>
            <a:ext cx="8999855" cy="4967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0952_11107344/fImage65940334846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59280"/>
            <a:ext cx="9022715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0952_11107344/fImage588792959358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2870" y="1848485"/>
            <a:ext cx="9038590" cy="4886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778635"/>
            <a:ext cx="9030335" cy="4984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89125"/>
            <a:ext cx="9022715" cy="4916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80" y="1852930"/>
            <a:ext cx="9007475" cy="484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336"/>
          <p:cNvSpPr/>
          <p:nvPr>
            <p:ph type="ctrTitle"/>
          </p:nvPr>
        </p:nvSpPr>
        <p:spPr>
          <a:xfrm>
            <a:off x="685800" y="307340"/>
            <a:ext cx="7773035" cy="14706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248920" y="1888490"/>
            <a:ext cx="3765550" cy="5346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주제 : 차량렌트 서비스</a:t>
            </a: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20980" y="2423160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렌트 서비스를 지원하는 사이트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회원만 사이트 이용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회원가입시 아이디, 비밀번호, 이름, 연락처, 면허증번호, 면허증유효기간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면허 기간은 갱신 6개월 전인 회원만 대여가능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관리자용 화면, 회원용 화면으로 구성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회원용 화면 메뉴에는 차량리스트, 내 차량, 문의하기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관리자용 화면 메뉴에는 차량관리, 회원관리 메뉴 추가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차량은 모델명을 가나다순,  ABC순으로 정렬(한글 우선)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차량을 클릭하면 상세내용 확인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상세내용에는 차량번호, 대여비용, 보유지점, 탑승인원, 연료종류, 예약기간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대여금액은 선지불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일(日)단위로 측정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3555"/>
            <a:ext cx="9030335" cy="4949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관리자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70710"/>
            <a:ext cx="9037955" cy="4879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" y="1863725"/>
            <a:ext cx="8954135" cy="4888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824990"/>
            <a:ext cx="9030335" cy="498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0952_11107344/fImage55989335633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847850"/>
            <a:ext cx="9030335" cy="4924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940" cy="1472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0952_11107344/fImage59565339650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866900"/>
            <a:ext cx="8999855" cy="4892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0952_11107344/fImage49847336916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872615"/>
            <a:ext cx="9030335" cy="48501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" y="1825625"/>
            <a:ext cx="9045575" cy="4863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356870" y="2172335"/>
            <a:ext cx="8390255" cy="4375150"/>
            <a:chOff x="356870" y="2172335"/>
            <a:chExt cx="8390255" cy="437515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4194810" y="21723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관리자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1782445" y="377634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4204970" y="377063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7189470" y="376999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문의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356870" y="54235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차량등록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3980180" y="543687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277685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1561465" y="54451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665289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답변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5187315" y="543052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7825105" y="543115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5" name="도형 14"/>
            <p:cNvCxnSpPr/>
            <p:nvPr/>
          </p:nvCxnSpPr>
          <p:spPr>
            <a:xfrm rot="0" flipV="1">
              <a:off x="2232025" y="3475990"/>
              <a:ext cx="5426710" cy="1524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/>
            <p:nvPr/>
          </p:nvCxnSpPr>
          <p:spPr>
            <a:xfrm rot="0">
              <a:off x="795655" y="5159375"/>
              <a:ext cx="24498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0">
              <a:off x="4417695" y="5168900"/>
              <a:ext cx="122809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>
              <a:off x="7091680" y="5166995"/>
              <a:ext cx="12052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/>
            <p:nvPr/>
          </p:nvCxnSpPr>
          <p:spPr>
            <a:xfrm rot="0">
              <a:off x="4656455" y="3274695"/>
              <a:ext cx="10160" cy="4965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도형 19"/>
            <p:cNvCxnSpPr/>
            <p:nvPr/>
          </p:nvCxnSpPr>
          <p:spPr>
            <a:xfrm rot="0" flipV="1">
              <a:off x="2259965" y="3474720"/>
              <a:ext cx="635" cy="3009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도형 20"/>
            <p:cNvCxnSpPr/>
            <p:nvPr/>
          </p:nvCxnSpPr>
          <p:spPr>
            <a:xfrm rot="0" flipV="1">
              <a:off x="7650480" y="3474085"/>
              <a:ext cx="8890" cy="2933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도형 21"/>
            <p:cNvCxnSpPr/>
            <p:nvPr/>
          </p:nvCxnSpPr>
          <p:spPr>
            <a:xfrm rot="0" flipH="1" flipV="1">
              <a:off x="3232150" y="5168900"/>
              <a:ext cx="635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/>
            <p:nvPr/>
          </p:nvCxnSpPr>
          <p:spPr>
            <a:xfrm rot="0" flipH="1" flipV="1">
              <a:off x="2018665" y="516953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도형 23"/>
            <p:cNvCxnSpPr/>
            <p:nvPr/>
          </p:nvCxnSpPr>
          <p:spPr>
            <a:xfrm rot="0" flipH="1" flipV="1">
              <a:off x="807085" y="5139055"/>
              <a:ext cx="10160" cy="28448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도형 24"/>
            <p:cNvCxnSpPr/>
            <p:nvPr/>
          </p:nvCxnSpPr>
          <p:spPr>
            <a:xfrm rot="0">
              <a:off x="2254885" y="487997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도형 25"/>
            <p:cNvCxnSpPr/>
            <p:nvPr/>
          </p:nvCxnSpPr>
          <p:spPr>
            <a:xfrm rot="0">
              <a:off x="4666615" y="4873625"/>
              <a:ext cx="6350" cy="2806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도형 26"/>
            <p:cNvCxnSpPr/>
            <p:nvPr/>
          </p:nvCxnSpPr>
          <p:spPr>
            <a:xfrm rot="0" flipV="1">
              <a:off x="4439285" y="5184775"/>
              <a:ext cx="6350" cy="25146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도형 27"/>
            <p:cNvCxnSpPr/>
            <p:nvPr/>
          </p:nvCxnSpPr>
          <p:spPr>
            <a:xfrm rot="0" flipV="1">
              <a:off x="5646420" y="5168900"/>
              <a:ext cx="635" cy="25971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/>
            <p:nvPr/>
          </p:nvCxnSpPr>
          <p:spPr>
            <a:xfrm rot="0" flipH="1" flipV="1">
              <a:off x="7108825" y="5185410"/>
              <a:ext cx="6350" cy="24892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/>
            <p:nvPr/>
          </p:nvCxnSpPr>
          <p:spPr>
            <a:xfrm rot="0" flipH="1" flipV="1">
              <a:off x="8282940" y="5168265"/>
              <a:ext cx="381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도형 30"/>
            <p:cNvCxnSpPr/>
            <p:nvPr/>
          </p:nvCxnSpPr>
          <p:spPr>
            <a:xfrm rot="0">
              <a:off x="7650480" y="4872990"/>
              <a:ext cx="8890" cy="29845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변동 가능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연체료 발생, 연체금액 알림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추가금액 지불시 연장가능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대여여부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새로운 차량 추가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 화면은 차량번호, 차종, 대여가능여부,대여 횟수, 대여비용, 보유지점 표시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 게시판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문의게시판에 답글은 관리자만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예약화면은 차량번호, 대여비용, 보유지점, 탑승인원, 연료종류, 예약기간, 예상금액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51910" y="18021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48735" y="282956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8180" y="395732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74950" y="3954780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latin typeface="맑은 고딕" charset="0"/>
                <a:ea typeface="맑은 고딕" charset="0"/>
              </a:rPr>
              <a:t>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차</a:t>
            </a:r>
            <a:r>
              <a:rPr lang="en-US" altLang="ko-KR" sz="1800">
                <a:latin typeface="맑은 고딕" charset="0"/>
                <a:ea typeface="맑은 고딕" charset="0"/>
              </a:rPr>
              <a:t>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latin typeface="맑은 고딕" charset="0"/>
                <a:ea typeface="맑은 고딕" charset="0"/>
              </a:rPr>
              <a:t>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60340" y="39547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문의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382510" y="39516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190750" y="51104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반납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85165" y="500761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392805" y="510794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연장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859655" y="51073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049645" y="51168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4" idx="2"/>
            <a:endCxn id="5" idx="0"/>
          </p:cNvCxnSpPr>
          <p:nvPr/>
        </p:nvCxnSpPr>
        <p:spPr>
          <a:xfrm rot="0" flipH="1">
            <a:off x="4305935" y="2716530"/>
            <a:ext cx="381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682625" y="604837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대여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093470" y="3815080"/>
            <a:ext cx="676021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6" idx="2"/>
            <a:endCxn id="11" idx="0"/>
          </p:cNvCxnSpPr>
          <p:nvPr/>
        </p:nvCxnSpPr>
        <p:spPr>
          <a:xfrm rot="0">
            <a:off x="1135380" y="4871720"/>
            <a:ext cx="7620" cy="13652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1" idx="2"/>
            <a:endCxn id="16" idx="0"/>
          </p:cNvCxnSpPr>
          <p:nvPr/>
        </p:nvCxnSpPr>
        <p:spPr>
          <a:xfrm rot="0" flipH="1">
            <a:off x="1139825" y="5922010"/>
            <a:ext cx="3175" cy="12700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0"/>
          </p:cNvCxnSpPr>
          <p:nvPr/>
        </p:nvCxnSpPr>
        <p:spPr>
          <a:xfrm rot="0" flipH="1" flipV="1">
            <a:off x="1118235" y="3839210"/>
            <a:ext cx="17780" cy="11874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0"/>
          </p:cNvCxnSpPr>
          <p:nvPr/>
        </p:nvCxnSpPr>
        <p:spPr>
          <a:xfrm rot="0" flipH="1" flipV="1">
            <a:off x="3218180" y="3814445"/>
            <a:ext cx="15240" cy="140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254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8" idx="0"/>
          </p:cNvCxnSpPr>
          <p:nvPr/>
        </p:nvCxnSpPr>
        <p:spPr>
          <a:xfrm rot="0" flipH="1" flipV="1">
            <a:off x="5715635" y="3814445"/>
            <a:ext cx="2540" cy="1409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9" idx="0"/>
          </p:cNvCxnSpPr>
          <p:nvPr/>
        </p:nvCxnSpPr>
        <p:spPr>
          <a:xfrm rot="0" flipV="1">
            <a:off x="7839710" y="3814445"/>
            <a:ext cx="635" cy="13779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>
            <a:off x="2613660" y="4970780"/>
            <a:ext cx="121348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5311775" y="4979670"/>
            <a:ext cx="122428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H="1" flipV="1">
            <a:off x="2633980" y="4982210"/>
            <a:ext cx="14605" cy="11620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0" flipH="1" flipV="1">
            <a:off x="3839210" y="4982210"/>
            <a:ext cx="1143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5316855" y="4994275"/>
            <a:ext cx="13970" cy="1009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506845" y="4982210"/>
            <a:ext cx="16510" cy="12255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8" idx="2"/>
          </p:cNvCxnSpPr>
          <p:nvPr/>
        </p:nvCxnSpPr>
        <p:spPr>
          <a:xfrm rot="0">
            <a:off x="5717540" y="4869180"/>
            <a:ext cx="10795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3232150" y="4869180"/>
            <a:ext cx="12065" cy="895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7964170" y="3267710"/>
            <a:ext cx="1333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545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4430" y="1771015"/>
            <a:ext cx="6835775" cy="5205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1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요구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95580" y="1949450"/>
            <a:ext cx="8752840" cy="378968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등급으로 회원과 관리자를 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차량을 추가할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모든 차량을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차량의 모든 상세정보를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차량을 삭제할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회원정보를 관리할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회원정보를 수정할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회원정보를 삭제할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문의에 답변할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문의를 삭제할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95580" y="1916430"/>
            <a:ext cx="8752840" cy="378968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사용자는 회원가입을 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사용자는 로그인이 가능해야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로그인된 회원만 서비스를 이용할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사용방법을 알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현재위치에서 사용가능한 차량을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차량 정보를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차량을 대여할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내가 대여한 차량을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대여한 차량 대여기한을 연장할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대여한 차량을 반납할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관리자에게 문의가 가능해야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문의를 수정할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문의를 삭제할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28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개발환경</a:t>
            </a:r>
          </a:p>
        </p:txBody>
      </p:sp>
      <p:pic>
        <p:nvPicPr>
          <p:cNvPr id="4" name="그림 3" descr="C:/Users/user/AppData/Roaming/PolarisOffice/ETemp/10952_11107344/fImage75805333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910" y="1908810"/>
            <a:ext cx="8312785" cy="481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40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DB모델링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877695"/>
            <a:ext cx="9144635" cy="4953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회원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" y="1888490"/>
            <a:ext cx="8970645" cy="4846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32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강 한얼</cp:lastModifiedBy>
  <dc:title>동건조</dc:title>
  <dcterms:modified xsi:type="dcterms:W3CDTF">2019-08-07T05:38:51Z</dcterms:modified>
</cp:coreProperties>
</file>