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5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0A8-F955-4A46-B055-1C9EE538F08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32100"/>
            <a:ext cx="7772400" cy="1193800"/>
          </a:xfrm>
        </p:spPr>
        <p:txBody>
          <a:bodyPr anchor="ctr">
            <a:normAutofit/>
          </a:bodyPr>
          <a:lstStyle/>
          <a:p>
            <a:r>
              <a:rPr lang="en-US" altLang="ko-KR" sz="3000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Insurance Fraud Model with DNN</a:t>
            </a:r>
            <a:endParaRPr lang="ko-KR" altLang="en-US" sz="3000" dirty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4025900"/>
            <a:ext cx="777240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201352099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최문석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201452024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박상희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201452041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이인풍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590" y="1459230"/>
            <a:ext cx="719050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Data Setting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Over Sampling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Deep Neural Network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Prediction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Arial Rounded MT Bold" panose="020F07040305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Arial Rounded MT Bold" panose="020F0704030504030204" pitchFamily="34" charset="0"/>
              </a:rPr>
              <a:t>Suggestion</a:t>
            </a:r>
            <a:endParaRPr lang="ko-KR" altLang="en-US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163782"/>
            <a:ext cx="73650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ㆍ읏차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 err="1" smtClean="0">
                <a:latin typeface="맑은 고딕" panose="020B0503020000020004" pitchFamily="50" charset="-127"/>
              </a:rPr>
              <a:t>ㆍ읏차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33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Arial Unicode MS</vt:lpstr>
      <vt:lpstr>HY헤드라인M</vt:lpstr>
      <vt:lpstr>맑은 고딕</vt:lpstr>
      <vt:lpstr>Arial</vt:lpstr>
      <vt:lpstr>Arial Black</vt:lpstr>
      <vt:lpstr>Arial Rounded MT Bold</vt:lpstr>
      <vt:lpstr>Calibri</vt:lpstr>
      <vt:lpstr>Calibri Light</vt:lpstr>
      <vt:lpstr>Office 테마</vt:lpstr>
      <vt:lpstr>Insurance Fraud Model with DNN</vt:lpstr>
      <vt:lpstr>Index</vt:lpstr>
      <vt:lpstr>Data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Windows User</dc:creator>
  <cp:lastModifiedBy>Windows User</cp:lastModifiedBy>
  <cp:revision>35</cp:revision>
  <dcterms:created xsi:type="dcterms:W3CDTF">2019-11-15T15:03:49Z</dcterms:created>
  <dcterms:modified xsi:type="dcterms:W3CDTF">2019-11-19T07:33:44Z</dcterms:modified>
</cp:coreProperties>
</file>