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9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0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5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5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4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6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86742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60321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33900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479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97685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71264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44843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8422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86742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0321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3900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479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97685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71264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44843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8422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86742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60321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33900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07479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97685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71264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44843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18422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86742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60321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33900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7479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97685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71264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44843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18422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86742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60321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33900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7479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97685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71264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4843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8422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6742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60321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133900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07479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97685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71264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44843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018422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86742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60321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33900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07479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97685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71264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44843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18422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86742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560321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133900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707479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97685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871264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444843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18422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95062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68641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42220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715799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306005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79584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453163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026742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32262" y="2552993"/>
            <a:ext cx="123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Train </a:t>
            </a:r>
            <a:r>
              <a:rPr lang="ko-KR" altLang="en-US" sz="1600" dirty="0" smtClean="0"/>
              <a:t>종목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32261" y="4517568"/>
            <a:ext cx="123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Target </a:t>
            </a:r>
            <a:r>
              <a:rPr lang="ko-KR" altLang="en-US" sz="1600" dirty="0" smtClean="0"/>
              <a:t>종목</a:t>
            </a:r>
            <a:endParaRPr lang="ko-KR" altLang="en-US" sz="16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68342" y="1130531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168342" y="1532313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8342" y="1934095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8342" y="2335877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8342" y="2737659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7168342" y="3139441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168342" y="3541223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168342" y="3943005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176662" y="4552605"/>
            <a:ext cx="523702" cy="299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662544" y="839585"/>
            <a:ext cx="5270271" cy="427274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2256913" y="633153"/>
            <a:ext cx="1845428" cy="374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모형 적합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999316" y="914400"/>
            <a:ext cx="872837" cy="3449782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64486" y="617912"/>
            <a:ext cx="1331414" cy="374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Validation</a:t>
            </a:r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002094" y="4437611"/>
            <a:ext cx="872837" cy="52924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8587047" y="3036917"/>
            <a:ext cx="1961804" cy="906088"/>
          </a:xfrm>
          <a:prstGeom prst="wedgeRoundRectCallout">
            <a:avLst>
              <a:gd name="adj1" fmla="val -80155"/>
              <a:gd name="adj2" fmla="val 127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가장 중요한</a:t>
            </a:r>
            <a:endParaRPr lang="en-US" altLang="ko-KR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Test Data</a:t>
            </a:r>
            <a:endParaRPr lang="ko-KR" altLang="en-US" dirty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0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5378336" y="415636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78336" y="817418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78336" y="1219200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5378336" y="1620982"/>
            <a:ext cx="523702" cy="299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5378336" y="2022764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78336" y="2419004"/>
            <a:ext cx="523702" cy="299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78336" y="2820786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378336" y="3222568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378336" y="3624350"/>
            <a:ext cx="523702" cy="299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378336" y="4026132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378336" y="4427914"/>
            <a:ext cx="523702" cy="299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378336" y="4829696"/>
            <a:ext cx="523702" cy="299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378336" y="5231478"/>
            <a:ext cx="523702" cy="2992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중괄호 2"/>
          <p:cNvSpPr/>
          <p:nvPr/>
        </p:nvSpPr>
        <p:spPr>
          <a:xfrm>
            <a:off x="5070764" y="241069"/>
            <a:ext cx="1147156" cy="4084321"/>
          </a:xfrm>
          <a:prstGeom prst="brace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507973" y="209856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Data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07973" y="460999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Valid Data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507973" y="523147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Test Data</a:t>
            </a:r>
            <a:endParaRPr lang="ko-KR" altLang="en-US" dirty="0"/>
          </a:p>
        </p:txBody>
      </p:sp>
      <p:sp>
        <p:nvSpPr>
          <p:cNvPr id="113" name="양쪽 중괄호 112"/>
          <p:cNvSpPr/>
          <p:nvPr/>
        </p:nvSpPr>
        <p:spPr>
          <a:xfrm flipV="1">
            <a:off x="5070764" y="4477790"/>
            <a:ext cx="1147156" cy="651164"/>
          </a:xfrm>
          <a:prstGeom prst="bracePair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양쪽 중괄호 113"/>
          <p:cNvSpPr/>
          <p:nvPr/>
        </p:nvSpPr>
        <p:spPr>
          <a:xfrm flipV="1">
            <a:off x="5066609" y="5178830"/>
            <a:ext cx="1147156" cy="369333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02" y="3233651"/>
            <a:ext cx="7764089" cy="240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9" y="672675"/>
            <a:ext cx="4210372" cy="232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02" y="672676"/>
            <a:ext cx="3390246" cy="232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6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98" y="3183539"/>
            <a:ext cx="4403704" cy="2743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65" y="3183539"/>
            <a:ext cx="3194809" cy="2743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66" y="798652"/>
            <a:ext cx="4617720" cy="215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52" y="816788"/>
            <a:ext cx="2952750" cy="213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97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155470"/>
            <a:ext cx="6657595" cy="3833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76" y="1155470"/>
            <a:ext cx="4332114" cy="3833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56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상희</dc:creator>
  <cp:lastModifiedBy>박 상희</cp:lastModifiedBy>
  <cp:revision>5</cp:revision>
  <dcterms:created xsi:type="dcterms:W3CDTF">2020-01-10T01:31:16Z</dcterms:created>
  <dcterms:modified xsi:type="dcterms:W3CDTF">2020-01-10T05:08:48Z</dcterms:modified>
</cp:coreProperties>
</file>