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0" name="Shape 1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0" name="Shape 7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0" name="Shape 2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29" name="Shape 29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1" name="Shape 5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Shape 5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l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png"/><Relationship Id="rId4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531200" y="374550"/>
            <a:ext cx="8289000" cy="3117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l"/>
              <a:t>Klasyfikacja list na stronach internetowych z uwzgl</a:t>
            </a:r>
            <a:r>
              <a:rPr b="1" lang="pl"/>
              <a:t>ę</a:t>
            </a:r>
            <a:r>
              <a:rPr lang="pl"/>
              <a:t>dnieniem atrybutów wizualnych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531188" y="32376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Marcin Maliszkiewicz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Lista funduszy emerytalnych i ich stopy zysku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049" y="899912"/>
            <a:ext cx="6383400" cy="334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Architektura stworzonego systemu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l"/>
              <a:t>serwer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pl"/>
              <a:t>przechowywanie próbek stron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pl"/>
              <a:t>klasyfikatory SVM, Naive Bayes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l"/>
              <a:t>klient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pl"/>
              <a:t>pobieranie elementów i atrybutów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pl"/>
              <a:t>interfejs oznaczania próbek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pl"/>
              <a:t>(przyciski sterujące)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13700" y="526350"/>
            <a:ext cx="9030299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Demonstracje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Dobór atrybytów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l"/>
              <a:t>rozmiar i położenie,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rozkład koloru tekstu,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l"/>
              <a:t>rozkład wielkości tekstu,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pl"/>
              <a:t>wewnętrzne podobieństwo struktury (pq-Gram)</a:t>
            </a:r>
            <a:r>
              <a:rPr lang="pl"/>
              <a:t>,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pl"/>
              <a:t>średnia liczba słów wśród elementów potomnych,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pl"/>
              <a:t>minimalna wariancja rozmiaru i położenia.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pq-Gram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00" y="1253650"/>
            <a:ext cx="4610100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050" y="1253650"/>
            <a:ext cx="4338799" cy="31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Średnia liczba słów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25" y="1171525"/>
            <a:ext cx="466725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275" y="1253050"/>
            <a:ext cx="4215074" cy="30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Wariancja rozmiaru i położenia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00" y="1401525"/>
            <a:ext cx="4274125" cy="321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6225" y="1342837"/>
            <a:ext cx="4466799" cy="33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Rezultaty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1837"/>
            <a:ext cx="9144000" cy="27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6600"/>
              <a:t>Dzi</a:t>
            </a:r>
            <a:r>
              <a:rPr b="1" lang="pl" sz="6600"/>
              <a:t>ę</a:t>
            </a:r>
            <a:r>
              <a:rPr lang="pl" sz="6600"/>
              <a:t>kuj</a:t>
            </a:r>
            <a:r>
              <a:rPr b="1" lang="pl" sz="6600"/>
              <a:t>ę</a:t>
            </a:r>
            <a:r>
              <a:rPr lang="pl" sz="6600"/>
              <a:t> za uwag</a:t>
            </a:r>
            <a:r>
              <a:rPr b="1" lang="pl" sz="6600"/>
              <a:t>ę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Cel pracy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Celem pracy było stworzenie i przetestowanie systemu potrafiącego znaleźć listy na stronach internetowych.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Budowa stron internetowych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l"/>
              <a:t>Strony są zbudowane ze znaczników HTML, stylów CSS, skryptów JavaScript.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l"/>
              <a:t>Przeglądarka tworzy z nich drzewa DOM i CSSOM, a następnie drzewo renderowania.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l"/>
              <a:t>Współczesne strony składają się z bardzo dużej liczby elementów (setki bądź tysiące).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0" y="4581650"/>
            <a:ext cx="9144000" cy="561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 sz="1200"/>
              <a:t>https://developers.google.com/web/fundamentals/performance/critical-rendering-path/render-tree-construction?hl=pl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37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452" y="0"/>
            <a:ext cx="479909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352"/>
            <a:ext cx="9143998" cy="5048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Definicja i przykłady list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Fragment strony będący wyliczeniem obiektów o charakterze informacyjnym.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Przedmioty na aukcji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00" y="1271750"/>
            <a:ext cx="79057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Prognoza pogody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012" y="1502252"/>
            <a:ext cx="7543975" cy="2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