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0D06-F68C-8D40-ACED-4CC5AE54F2FC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5C98-6385-864C-987A-D7CA7C8C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1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0D06-F68C-8D40-ACED-4CC5AE54F2FC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5C98-6385-864C-987A-D7CA7C8C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2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0D06-F68C-8D40-ACED-4CC5AE54F2FC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5C98-6385-864C-987A-D7CA7C8C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0D06-F68C-8D40-ACED-4CC5AE54F2FC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5C98-6385-864C-987A-D7CA7C8C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9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0D06-F68C-8D40-ACED-4CC5AE54F2FC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5C98-6385-864C-987A-D7CA7C8C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1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0D06-F68C-8D40-ACED-4CC5AE54F2FC}" type="datetimeFigureOut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5C98-6385-864C-987A-D7CA7C8C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8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0D06-F68C-8D40-ACED-4CC5AE54F2FC}" type="datetimeFigureOut">
              <a:rPr lang="en-US" smtClean="0"/>
              <a:t>3/22/15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5C98-6385-864C-987A-D7CA7C8C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6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0D06-F68C-8D40-ACED-4CC5AE54F2FC}" type="datetimeFigureOut">
              <a:rPr lang="en-US" smtClean="0"/>
              <a:t>3/22/15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5C98-6385-864C-987A-D7CA7C8C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1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0D06-F68C-8D40-ACED-4CC5AE54F2FC}" type="datetimeFigureOut">
              <a:rPr lang="en-US" smtClean="0"/>
              <a:t>3/22/15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5C98-6385-864C-987A-D7CA7C8C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9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0D06-F68C-8D40-ACED-4CC5AE54F2FC}" type="datetimeFigureOut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5C98-6385-864C-987A-D7CA7C8C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7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0D06-F68C-8D40-ACED-4CC5AE54F2FC}" type="datetimeFigureOut">
              <a:rPr lang="en-US" smtClean="0"/>
              <a:t>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5C98-6385-864C-987A-D7CA7C8C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7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C0D06-F68C-8D40-ACED-4CC5AE54F2FC}" type="datetimeFigureOut">
              <a:rPr lang="en-US" smtClean="0"/>
              <a:t>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05C98-6385-864C-987A-D7CA7C8C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Open Source Software Development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Spencer, </a:t>
            </a:r>
            <a:r>
              <a:rPr lang="en-US" dirty="0" err="1" smtClean="0"/>
              <a:t>Sunwoo</a:t>
            </a:r>
            <a:r>
              <a:rPr lang="en-US" dirty="0" smtClean="0"/>
              <a:t> </a:t>
            </a:r>
            <a:r>
              <a:rPr lang="en-US" dirty="0" err="1" smtClean="0"/>
              <a:t>Yim</a:t>
            </a:r>
            <a:r>
              <a:rPr lang="en-US" dirty="0" smtClean="0"/>
              <a:t>, </a:t>
            </a:r>
            <a:r>
              <a:rPr lang="en-US" dirty="0" err="1" smtClean="0"/>
              <a:t>Vinit</a:t>
            </a:r>
            <a:r>
              <a:rPr lang="en-US" dirty="0" smtClean="0"/>
              <a:t> </a:t>
            </a:r>
            <a:r>
              <a:rPr lang="en-US" dirty="0" err="1" smtClean="0"/>
              <a:t>Ranjan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Vikram</a:t>
            </a:r>
            <a:r>
              <a:rPr lang="en-US" dirty="0" smtClean="0"/>
              <a:t> </a:t>
            </a:r>
            <a:r>
              <a:rPr lang="en-US" dirty="0" err="1" smtClean="0"/>
              <a:t>Aikat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4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24</a:t>
            </a:r>
            <a:r>
              <a:rPr lang="en-US" sz="4400" baseline="30000" dirty="0" smtClean="0"/>
              <a:t>th</a:t>
            </a:r>
            <a:r>
              <a:rPr lang="en-US" sz="4400" dirty="0" smtClean="0"/>
              <a:t> place in science. </a:t>
            </a:r>
          </a:p>
          <a:p>
            <a:r>
              <a:rPr lang="en-US" sz="4400" dirty="0" smtClean="0"/>
              <a:t>Students are less engaged than ever.</a:t>
            </a:r>
          </a:p>
          <a:p>
            <a:r>
              <a:rPr lang="en-US" sz="4400" dirty="0" smtClean="0"/>
              <a:t>Content is not properly related to students. </a:t>
            </a:r>
          </a:p>
        </p:txBody>
      </p:sp>
    </p:spTree>
    <p:extLst>
      <p:ext uri="{BB962C8B-B14F-4D97-AF65-F5344CB8AC3E}">
        <p14:creationId xmlns:p14="http://schemas.microsoft.com/office/powerpoint/2010/main" val="148626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Simulation to teach physics.</a:t>
            </a:r>
          </a:p>
          <a:p>
            <a:r>
              <a:rPr lang="en-US" sz="4400" dirty="0" smtClean="0"/>
              <a:t>Will engage students by relating content. </a:t>
            </a:r>
          </a:p>
          <a:p>
            <a:r>
              <a:rPr lang="en-US" sz="4400" dirty="0" smtClean="0"/>
              <a:t>Requires active learning, not passive lectures.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5965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Physics?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fundamental science.</a:t>
            </a:r>
          </a:p>
          <a:p>
            <a:r>
              <a:rPr lang="en-US" sz="4400" dirty="0" smtClean="0"/>
              <a:t>Learning physics increases standardized test performance. </a:t>
            </a:r>
          </a:p>
          <a:p>
            <a:r>
              <a:rPr lang="en-US" sz="4400" dirty="0" smtClean="0"/>
              <a:t>Bridge to learning other sciences.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1634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Immediate: give our applet to our teachers. </a:t>
            </a:r>
          </a:p>
          <a:p>
            <a:r>
              <a:rPr lang="en-US" sz="4400" dirty="0" smtClean="0"/>
              <a:t>Long term: continue building the app for wide use.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0767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simulations separately.</a:t>
            </a:r>
          </a:p>
          <a:p>
            <a:r>
              <a:rPr lang="en-US" dirty="0" smtClean="0"/>
              <a:t>Project manager to keep project cohesive. </a:t>
            </a:r>
          </a:p>
          <a:p>
            <a:r>
              <a:rPr lang="en-US" dirty="0" smtClean="0"/>
              <a:t>Communicate with each other. </a:t>
            </a:r>
          </a:p>
          <a:p>
            <a:r>
              <a:rPr lang="en-US" smtClean="0"/>
              <a:t>Standardize early.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8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1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122</Words>
  <Application>Microsoft Macintosh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Open Source Software Development</vt:lpstr>
      <vt:lpstr>Our Problem</vt:lpstr>
      <vt:lpstr>Our Solution</vt:lpstr>
      <vt:lpstr>Why Physics?</vt:lpstr>
      <vt:lpstr>Goals </vt:lpstr>
      <vt:lpstr>Process</vt:lpstr>
      <vt:lpstr>Questions?</vt:lpstr>
    </vt:vector>
  </TitlesOfParts>
  <Company>NCSSM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Software Development</dc:title>
  <dc:creator>Andrew Spencer</dc:creator>
  <cp:lastModifiedBy>Andrew Spencer</cp:lastModifiedBy>
  <cp:revision>1</cp:revision>
  <dcterms:created xsi:type="dcterms:W3CDTF">2015-03-22T06:10:47Z</dcterms:created>
  <dcterms:modified xsi:type="dcterms:W3CDTF">2015-03-22T06:21:07Z</dcterms:modified>
</cp:coreProperties>
</file>