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Goal: Predict neighborhood-level auto insurance risk using public data.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Method: Gradient Boosting (XGBoost) with SHAP explainability.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Contribution: Highlights socio-economic and commuting factors influencing crash risk.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Traditional actuarial models (GLMs) struggle with non-linear relationships in urban risk.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NYC traffic risk influenced by socio-economic disparities and pandemic-related changes.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Ensemble ML models like XGBoost outperform GLMs for frequency-severity prediction.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SHAP explainability enables transparency and interpretability.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1. Can socio-economic and crash data be combined to model geographic auto insurance risk?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2. Which socio-economic, transportation, and demographic factors are most predictive of crash risk?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3. How interpretable and accurate is gradient boosting compared to traditional actuarial models?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and Sources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Crash Data: NYC Motor Vehicle Collisions (2018–2023), aggregated at the census tract level.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Socio-Economic Data: ACS 5-year estimates (2018–2023).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  - Includes demographics, income, housing, commuting patterns.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  - Interaction features (e.g., poverty × vehicle ownership).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Dataset Size: 13,518 tract-year observations.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Descriptive Statistics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Average crash rate: 1.43 crashes/1,000 residents (max &gt; 23/1,000).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Median household income: $74,681; median gross rent: $1,589.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Public transit use: 3.7%; walking 0.66%; biking 0.05%.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Crash rates declined during the pandemic (2020) with gradual rebound.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Hotspots: South Bronx, central Brooklyn, northern Manhattan.</a:t>
            </a:r>
          </a:p>
        </p:txBody>
      </p:sp>
      <p:pic>
        <p:nvPicPr>
          <p:cNvPr id="4" name="Picture 3" descr="2018_2022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Strategy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Model: Gradient Boosting (XGBoost) with crash rate per 1,000 residents as target.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Validation: Spatial cross-validation by borough.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Hyperparameter tuning: max_depth=4, eta=1.55, regularization applied.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Explainability: SHAP values identify feature importance and interactions.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Model Metrics: R² = 0.26, RMSE = 1.55, MAE = 0.84.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Top Predictors (via SHAP):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  - Post-pandemic indicator.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  - Median gross rent.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  - Labor force participation (peak risk at 60–70%).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  - Poverty × vehicle ownership interaction.</a:t>
            </a:r>
          </a:p>
        </p:txBody>
      </p:sp>
      <p:pic>
        <p:nvPicPr>
          <p:cNvPr id="4" name="Picture 3" descr="shap_summary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315200" cy="43862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Socio-economic drivers: income, rent, and commuting patterns strongly correlate with crash risk.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Post-pandemic traffic changes increased crash severity.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Equity issues: Higher crash risks in economically vulnerable communities.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Application: Useful for neighborhood-level portfolio risk analysis, not individual underwriting.</a:t>
            </a:r>
          </a:p>
        </p:txBody>
      </p:sp>
      <p:pic>
        <p:nvPicPr>
          <p:cNvPr id="4" name="Picture 3" descr="multi_tree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 and Future Research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Gradient boosting reveals interpretable, socio-economic crash risk patterns.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Model limitations: Only explains ~26% variance; fairness concerns for underwriting.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• Future Work: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  1. Integrate telematics (real-time driving behavior).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  2. Develop fairness-aware ML to reduce socio-economic bias.</a:t>
            </a:r>
          </a:p>
          <a:p>
            <a:pPr algn="l">
              <a:defRPr sz="1800">
                <a:solidFill>
                  <a:srgbClr val="323232"/>
                </a:solidFill>
                <a:latin typeface="Calibri"/>
              </a:defRPr>
            </a:pPr>
            <a:r>
              <a:t>  3. Explore temporal modeling for seasonal and event-driven risk factors.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