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10" r:id="rId2"/>
    <p:sldId id="535" r:id="rId3"/>
    <p:sldId id="577" r:id="rId4"/>
    <p:sldId id="553" r:id="rId5"/>
    <p:sldId id="578" r:id="rId6"/>
    <p:sldId id="574" r:id="rId7"/>
    <p:sldId id="557" r:id="rId8"/>
    <p:sldId id="554" r:id="rId9"/>
    <p:sldId id="588" r:id="rId10"/>
    <p:sldId id="584" r:id="rId11"/>
    <p:sldId id="585" r:id="rId12"/>
    <p:sldId id="556" r:id="rId13"/>
    <p:sldId id="580" r:id="rId14"/>
    <p:sldId id="558" r:id="rId15"/>
    <p:sldId id="590" r:id="rId16"/>
    <p:sldId id="598" r:id="rId17"/>
    <p:sldId id="591" r:id="rId18"/>
    <p:sldId id="570" r:id="rId19"/>
    <p:sldId id="595" r:id="rId20"/>
    <p:sldId id="559" r:id="rId21"/>
    <p:sldId id="593" r:id="rId22"/>
    <p:sldId id="594" r:id="rId23"/>
    <p:sldId id="582" r:id="rId24"/>
    <p:sldId id="596" r:id="rId25"/>
    <p:sldId id="601" r:id="rId26"/>
    <p:sldId id="592" r:id="rId27"/>
    <p:sldId id="571" r:id="rId28"/>
    <p:sldId id="597" r:id="rId29"/>
    <p:sldId id="560" r:id="rId30"/>
    <p:sldId id="581" r:id="rId31"/>
    <p:sldId id="589" r:id="rId32"/>
    <p:sldId id="565" r:id="rId33"/>
    <p:sldId id="566" r:id="rId34"/>
    <p:sldId id="567" r:id="rId35"/>
    <p:sldId id="572" r:id="rId36"/>
    <p:sldId id="568" r:id="rId37"/>
    <p:sldId id="587" r:id="rId38"/>
    <p:sldId id="575" r:id="rId39"/>
    <p:sldId id="533" r:id="rId40"/>
    <p:sldId id="599" r:id="rId41"/>
    <p:sldId id="600" r:id="rId4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9EDF4"/>
    <a:srgbClr val="FFFF99"/>
    <a:srgbClr val="A2CB6C"/>
    <a:srgbClr val="B3691B"/>
    <a:srgbClr val="D27B20"/>
    <a:srgbClr val="3E4836"/>
    <a:srgbClr val="456046"/>
    <a:srgbClr val="5B7835"/>
    <a:srgbClr val="44914C"/>
    <a:srgbClr val="BD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 autoAdjust="0"/>
    <p:restoredTop sz="75121" autoAdjust="0"/>
  </p:normalViewPr>
  <p:slideViewPr>
    <p:cSldViewPr snapToGrid="0" snapToObjects="1">
      <p:cViewPr>
        <p:scale>
          <a:sx n="100" d="100"/>
          <a:sy n="100" d="100"/>
        </p:scale>
        <p:origin x="208" y="248"/>
      </p:cViewPr>
      <p:guideLst>
        <p:guide orient="horz" pos="458"/>
        <p:guide pos="2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-270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46E0B9-C156-9E41-9482-8EF926FE7F51}" type="datetimeFigureOut">
              <a:rPr lang="en-US" smtClean="0"/>
              <a:pPr/>
              <a:t>7/24/11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16E2B6-0FBC-DF4F-AB74-4EBAD60B8E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26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6683352-92DA-8846-809E-A5B2A5061DFA}" type="datetimeFigureOut">
              <a:rPr lang="en-US" smtClean="0"/>
              <a:pPr/>
              <a:t>7/24/11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6A7D86D-0A18-6748-BA74-442B64C32F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302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Stealing line</a:t>
            </a:r>
            <a:r>
              <a:rPr lang="en-US" baseline="0" dirty="0" smtClean="0"/>
              <a:t> from Omer’s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 </a:t>
            </a:r>
            <a:r>
              <a:rPr lang="en-US" baseline="0" dirty="0" smtClean="0"/>
              <a:t>deck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---- now recap the story we’ve told, and tease into “SAX”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we’ve set the stage as to why time series data at scale</a:t>
            </a:r>
            <a:r>
              <a:rPr lang="en-US" baseline="0" dirty="0" smtClean="0"/>
              <a:t> is interesting to 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let’s talk about some ways to deal with time series data with SAX and </a:t>
            </a:r>
            <a:r>
              <a:rPr lang="en-US" baseline="0" dirty="0" err="1" smtClean="0"/>
              <a:t>iSAX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5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Whats</a:t>
            </a:r>
            <a:r>
              <a:rPr lang="en-US" dirty="0" smtClean="0"/>
              <a:t> interesting about symbolic reps?</a:t>
            </a:r>
          </a:p>
          <a:p>
            <a:pPr>
              <a:buFontTx/>
              <a:buChar char="•"/>
            </a:pPr>
            <a:r>
              <a:rPr lang="en-US" dirty="0" smtClean="0"/>
              <a:t>Hashing</a:t>
            </a:r>
          </a:p>
          <a:p>
            <a:pPr>
              <a:buFontTx/>
              <a:buChar char="•"/>
            </a:pPr>
            <a:r>
              <a:rPr lang="en-US" dirty="0" smtClean="0"/>
              <a:t> Suffix Trees</a:t>
            </a:r>
          </a:p>
          <a:p>
            <a:pPr>
              <a:buFontTx/>
              <a:buChar char="•"/>
            </a:pPr>
            <a:r>
              <a:rPr lang="en-US" dirty="0" smtClean="0"/>
              <a:t> Markov Models</a:t>
            </a:r>
          </a:p>
          <a:p>
            <a:pPr>
              <a:buFontTx/>
              <a:buChar char="•"/>
            </a:pPr>
            <a:r>
              <a:rPr lang="en-US" dirty="0" smtClean="0"/>
              <a:t> Stealing ideas from text processing/ bioinformatics community</a:t>
            </a:r>
          </a:p>
          <a:p>
            <a:pPr>
              <a:buFontTx/>
              <a:buChar char="•"/>
            </a:pPr>
            <a:r>
              <a:rPr lang="en-US" dirty="0" smtClean="0"/>
              <a:t>It allows us to get a better “handle” on time series data</a:t>
            </a:r>
          </a:p>
          <a:p>
            <a:pPr lvl="1">
              <a:buFontTx/>
              <a:buChar char="•"/>
            </a:pPr>
            <a:r>
              <a:rPr lang="en-US" dirty="0" smtClean="0"/>
              <a:t>Since time series data can be very unwieldy in its “natural habitat”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SAX? </a:t>
            </a:r>
            <a:r>
              <a:rPr lang="en-US" dirty="0" err="1" smtClean="0"/>
              <a:t>Whats</a:t>
            </a:r>
            <a:r>
              <a:rPr lang="en-US" dirty="0" smtClean="0"/>
              <a:t> interesting about that? What is it?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>
                <a:latin typeface="Comic Sans MS" pitchFamily="66" charset="0"/>
              </a:rPr>
              <a:t>While there are more than 200 different symbolic or discrete ways to approximate time series, none except SAX allows lower bounding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0" dirty="0" smtClean="0">
              <a:latin typeface="Comic Sans MS" pitchFamily="66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0" dirty="0" smtClean="0">
                <a:cs typeface="Times New Roman" pitchFamily="18" charset="0"/>
              </a:rPr>
              <a:t>Lower bounding means the estimated distance in the reduced space is always less than or equal to the distance in the original space.</a:t>
            </a:r>
            <a:endParaRPr lang="en-US" sz="1600" i="0" dirty="0" smtClean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Dimensionality</a:t>
            </a:r>
            <a:r>
              <a:rPr lang="en-US" dirty="0" smtClean="0"/>
              <a:t> in this context means: “number of letters or numbers in the sequence ( {1, 2, 3, 4 } </a:t>
            </a:r>
            <a:r>
              <a:rPr lang="en-US" b="1" dirty="0" err="1" smtClean="0"/>
              <a:t>vs</a:t>
            </a:r>
            <a:r>
              <a:rPr lang="en-US" dirty="0" smtClean="0"/>
              <a:t> { 1.5, 3.5 } 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cardinality 2 == { a, b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make</a:t>
            </a:r>
            <a:r>
              <a:rPr lang="en-US" baseline="0" dirty="0" smtClean="0"/>
              <a:t> two parameter choices: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“word size”, which is number of letters in the SAX “word”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“alphabet size” which is the number of letters we use, or cardinality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iSAX</a:t>
            </a:r>
            <a:r>
              <a:rPr lang="en-US" dirty="0" smtClean="0"/>
              <a:t> offers a bit aware, </a:t>
            </a:r>
            <a:r>
              <a:rPr lang="en-US" dirty="0" err="1" smtClean="0"/>
              <a:t>quantitized</a:t>
            </a:r>
            <a:r>
              <a:rPr lang="en-US" dirty="0" smtClean="0"/>
              <a:t>, reduced representation with variable granularity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could potentially have</a:t>
            </a:r>
            <a:r>
              <a:rPr lang="en-US" baseline="0" dirty="0" smtClean="0"/>
              <a:t> to search through up to 20% of the data in a single file due to data skew, and/or deal with empty files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If we have to look at 20% of the data in a lot of queries, we can be at most 5 times faster than complete sequential scan!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developed for indexing SAX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for a multi resolution representation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similar to extensible hashing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fast approximate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“word” in</a:t>
            </a:r>
            <a:r>
              <a:rPr lang="en-US" baseline="0" dirty="0" smtClean="0"/>
              <a:t> this context means the letters or symbols representing a time series in SAX / </a:t>
            </a:r>
            <a:r>
              <a:rPr lang="en-US" baseline="0" dirty="0" err="1" smtClean="0"/>
              <a:t>iSAX</a:t>
            </a:r>
            <a:r>
              <a:rPr lang="en-US" baseline="0" dirty="0" smtClean="0"/>
              <a:t> form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</a:t>
            </a:r>
            <a:r>
              <a:rPr lang="en-US" baseline="0" dirty="0" smtClean="0"/>
              <a:t> concepts (comparison of different cardinalities, mixed cardinalities inside a word)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each symbol can have its own cardinality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</a:t>
            </a:r>
            <a:r>
              <a:rPr lang="en-US" baseline="0" dirty="0" err="1" smtClean="0"/>
              <a:t>iSAX</a:t>
            </a:r>
            <a:r>
              <a:rPr lang="en-US" baseline="0" dirty="0" smtClean="0"/>
              <a:t>, instead of letters we use numbers, and sometimes we use the bit representation of the numbers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Bit representations</a:t>
            </a:r>
            <a:r>
              <a:rPr lang="en-US" baseline="0" dirty="0" smtClean="0"/>
              <a:t>? What?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When we increase the resolution we add bits to that dimension, or symbol of the word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Individual symbol promotion is a key part of </a:t>
            </a:r>
            <a:r>
              <a:rPr lang="en-US" baseline="0" dirty="0" err="1" smtClean="0"/>
              <a:t>iSAX</a:t>
            </a:r>
            <a:r>
              <a:rPr lang="en-US" baseline="0" dirty="0" smtClean="0"/>
              <a:t> and directly supports the dynamic cardinality property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we want to compare two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isax</a:t>
            </a:r>
            <a:r>
              <a:rPr lang="en-US" baseline="0" dirty="0" smtClean="0"/>
              <a:t> words of differing card, we have to promote the lesser to the higher card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Comparison here means a measure of similarity, a distance function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How do we promote cardinality? Remember the part about bit representation?</a:t>
            </a:r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the firsts bits of S form</a:t>
            </a:r>
            <a:r>
              <a:rPr lang="en-US" baseline="0" dirty="0" smtClean="0"/>
              <a:t> a prefix, we use the rest of the bits of 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the first bits of S for that position is less than T, we use ‘1’ for the rest of the positions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the first bits of S for that position are greater than T, we use ‘0’ for the rest…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Becomes a parent/internal node</a:t>
            </a:r>
          </a:p>
          <a:p>
            <a:pPr lvl="2"/>
            <a:r>
              <a:rPr lang="en-US" dirty="0" smtClean="0"/>
              <a:t>Now has two child nodes</a:t>
            </a:r>
          </a:p>
          <a:p>
            <a:pPr lvl="2"/>
            <a:r>
              <a:rPr lang="en-US" dirty="0" smtClean="0"/>
              <a:t>All nodes in old leaf node are re-hashed into 1 of the 2 new child nodes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Block2: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At each node as it traverses the tree</a:t>
            </a:r>
          </a:p>
          <a:p>
            <a:pPr lvl="1"/>
            <a:r>
              <a:rPr lang="en-US" dirty="0" smtClean="0"/>
              <a:t>Is converted to a </a:t>
            </a:r>
            <a:r>
              <a:rPr lang="en-US" dirty="0" err="1" smtClean="0"/>
              <a:t>iSAX</a:t>
            </a:r>
            <a:r>
              <a:rPr lang="en-US" dirty="0" smtClean="0"/>
              <a:t> word based on the </a:t>
            </a:r>
            <a:r>
              <a:rPr lang="en-US" dirty="0" err="1" smtClean="0"/>
              <a:t>params</a:t>
            </a:r>
            <a:r>
              <a:rPr lang="en-US" dirty="0" smtClean="0"/>
              <a:t> of that node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Block3:</a:t>
            </a:r>
          </a:p>
          <a:p>
            <a:pPr lvl="1"/>
            <a:r>
              <a:rPr lang="en-US" dirty="0" smtClean="0"/>
              <a:t>Index grows more “bushy” as more items inserted</a:t>
            </a:r>
            <a:br>
              <a:rPr lang="en-US" dirty="0" smtClean="0"/>
            </a:br>
            <a:r>
              <a:rPr lang="en-US" dirty="0" smtClean="0"/>
              <a:t>Our hashes actually gain “resolution” with more information</a:t>
            </a:r>
          </a:p>
          <a:p>
            <a:pPr lvl="1"/>
            <a:r>
              <a:rPr lang="en-US" dirty="0" smtClean="0"/>
              <a:t>This property allows us to continually subdivide the search space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 takes inspiration from </a:t>
            </a:r>
            <a:r>
              <a:rPr lang="en-US" dirty="0" err="1" smtClean="0"/>
              <a:t>btrees</a:t>
            </a:r>
            <a:r>
              <a:rPr lang="en-US" baseline="0" dirty="0" smtClean="0"/>
              <a:t> and extensible hashing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framework converts each time series into an </a:t>
            </a:r>
            <a:r>
              <a:rPr lang="en-US" baseline="0" dirty="0" err="1" smtClean="0"/>
              <a:t>iSAX</a:t>
            </a:r>
            <a:r>
              <a:rPr lang="en-US" baseline="0" dirty="0" smtClean="0"/>
              <a:t> word before it inserts or searches</a:t>
            </a:r>
          </a:p>
          <a:p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 smtClean="0"/>
              <a:t>is constructed</a:t>
            </a:r>
            <a:r>
              <a:rPr lang="en-US" baseline="0" dirty="0" smtClean="0"/>
              <a:t> with </a:t>
            </a:r>
          </a:p>
          <a:p>
            <a:pPr>
              <a:buFontTx/>
              <a:buChar char="-"/>
            </a:pPr>
            <a:r>
              <a:rPr lang="en-US" baseline="0" dirty="0" smtClean="0"/>
              <a:t>Given base card: b</a:t>
            </a:r>
          </a:p>
          <a:p>
            <a:pPr>
              <a:buFontTx/>
              <a:buChar char="-"/>
            </a:pPr>
            <a:r>
              <a:rPr lang="en-US" baseline="0" dirty="0" smtClean="0"/>
              <a:t>Word 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: w</a:t>
            </a:r>
          </a:p>
          <a:p>
            <a:pPr>
              <a:buFontTx/>
              <a:buChar char="-"/>
            </a:pPr>
            <a:r>
              <a:rPr lang="en-US" baseline="0" dirty="0" smtClean="0"/>
              <a:t>Threshold: </a:t>
            </a:r>
            <a:r>
              <a:rPr lang="en-US" baseline="0" dirty="0" err="1" smtClean="0"/>
              <a:t>th</a:t>
            </a:r>
            <a:endParaRPr lang="en-US" baseline="0" dirty="0" smtClean="0"/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Index hierarchically subdivides the SAX space, dividing regions further as we insert more </a:t>
            </a:r>
            <a:r>
              <a:rPr lang="en-US" baseline="0" dirty="0" smtClean="0"/>
              <a:t>items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Notice the dimensions being split (on individual symbols in the “words”) as we move down the tree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If you’ll notice, we can see the split mechanics illustrated near the bottom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perfect</a:t>
            </a:r>
            <a:r>
              <a:rPr lang="en-US" baseline="0" dirty="0" smtClean="0"/>
              <a:t> accuracy worth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96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Sparky was a nice experiment,</a:t>
            </a:r>
            <a:r>
              <a:rPr lang="en-US" baseline="0" dirty="0" smtClean="0"/>
              <a:t> so I knew this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 stuff was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</a:t>
            </a:r>
            <a:r>
              <a:rPr lang="en-US" baseline="0" dirty="0" smtClean="0"/>
              <a:t>s of this project are twofold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Implementation of the </a:t>
            </a:r>
            <a:r>
              <a:rPr lang="en-US" baseline="0" dirty="0" err="1" smtClean="0"/>
              <a:t>iSAX</a:t>
            </a:r>
            <a:r>
              <a:rPr lang="en-US" baseline="0" dirty="0" smtClean="0"/>
              <a:t> indexing algorithms in </a:t>
            </a:r>
            <a:r>
              <a:rPr lang="en-US" baseline="0" dirty="0" err="1" smtClean="0"/>
              <a:t>jmotif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Addition of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 as the backend to </a:t>
            </a:r>
            <a:r>
              <a:rPr lang="en-US" baseline="0" dirty="0" err="1" smtClean="0"/>
              <a:t>iSAX</a:t>
            </a:r>
            <a:r>
              <a:rPr lang="en-US" baseline="0" dirty="0" smtClean="0"/>
              <a:t> indexes and </a:t>
            </a:r>
            <a:r>
              <a:rPr lang="en-US" baseline="0" dirty="0" err="1" smtClean="0"/>
              <a:t>jmotif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you are saying</a:t>
            </a:r>
            <a:r>
              <a:rPr lang="en-US" baseline="0" dirty="0" smtClean="0"/>
              <a:t> “that’s great, but I don’t happen to have a smart grid at home…”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GE and Turbine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Monday</a:t>
            </a:r>
            <a:r>
              <a:rPr lang="en-US" baseline="0" dirty="0" smtClean="0"/>
              <a:t> Steve from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talked about working with genomic data --- genomic data is time series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take home demo actually works with a small bit of genomic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Lots of chatter @ </a:t>
            </a:r>
            <a:r>
              <a:rPr lang="en-US" baseline="0" dirty="0" err="1" smtClean="0"/>
              <a:t>oscon</a:t>
            </a:r>
            <a:r>
              <a:rPr lang="en-US" baseline="0" dirty="0" smtClean="0"/>
              <a:t> about genomics, I just sat in one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92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</a:t>
            </a:r>
            <a:r>
              <a:rPr lang="en-US" baseline="0" dirty="0" smtClean="0"/>
              <a:t> outline of image (can be tricky, can be done)</a:t>
            </a:r>
          </a:p>
          <a:p>
            <a:r>
              <a:rPr lang="en-US" baseline="0" dirty="0" err="1" smtClean="0"/>
              <a:t>Convery</a:t>
            </a:r>
            <a:r>
              <a:rPr lang="en-US" baseline="0" dirty="0" smtClean="0"/>
              <a:t> shape to 1d signal, time series form</a:t>
            </a:r>
          </a:p>
          <a:p>
            <a:r>
              <a:rPr lang="en-US" baseline="0" dirty="0" smtClean="0"/>
              <a:t>Index with sax</a:t>
            </a:r>
          </a:p>
          <a:p>
            <a:r>
              <a:rPr lang="en-US" baseline="0" dirty="0" smtClean="0"/>
              <a:t>Use various string based tools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give</a:t>
            </a:r>
            <a:r>
              <a:rPr lang="en-US" baseline="0" dirty="0" smtClean="0"/>
              <a:t> some context about this project with a short story about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smartgrid</a:t>
            </a:r>
            <a:r>
              <a:rPr lang="en-US" baseline="0" dirty="0" smtClean="0"/>
              <a:t>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I want to look deeper into how time series indexing works with </a:t>
            </a:r>
            <a:r>
              <a:rPr lang="en-US" baseline="0" dirty="0" err="1" smtClean="0"/>
              <a:t>iSAX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At the end, I’ll bring it all together with Lumberyard and how we might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1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set the stage in the context</a:t>
            </a:r>
            <a:r>
              <a:rPr lang="en-US" baseline="0" dirty="0" smtClean="0"/>
              <a:t> of story, why we were looking at big data for time series.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3424-7045-474F-A5AB-A9FF22A1B1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so</a:t>
            </a:r>
            <a:r>
              <a:rPr lang="en-US" baseline="0" dirty="0" smtClean="0"/>
              <a:t> how did we get to this point?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>Older SCADA systems take 1 data</a:t>
            </a:r>
            <a:r>
              <a:rPr lang="en-US" baseline="0" dirty="0" smtClean="0"/>
              <a:t> point per 2-4 seconds --- PMUs --- 30 times a sec, 120 PMUs, Growing by 10x factor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 don</a:t>
            </a:r>
            <a:r>
              <a:rPr lang="fr-FR" dirty="0" smtClean="0"/>
              <a:t>’</a:t>
            </a:r>
            <a:r>
              <a:rPr lang="en-US" dirty="0" smtClean="0"/>
              <a:t>t have a </a:t>
            </a:r>
            <a:r>
              <a:rPr lang="en-US" dirty="0" err="1" smtClean="0"/>
              <a:t>smartgrid</a:t>
            </a:r>
            <a:r>
              <a:rPr lang="en-US" dirty="0" smtClean="0"/>
              <a:t>, how does this apply</a:t>
            </a:r>
            <a:r>
              <a:rPr lang="en-US" baseline="0" dirty="0" smtClean="0"/>
              <a:t> to 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3424-7045-474F-A5AB-A9FF22A1B1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 Black </a:t>
            </a:r>
            <a:r>
              <a:rPr lang="en-US" dirty="0" err="1" smtClean="0"/>
              <a:t>wasn</a:t>
            </a:r>
            <a:r>
              <a:rPr lang="fr-FR" dirty="0" smtClean="0"/>
              <a:t>’</a:t>
            </a:r>
            <a:r>
              <a:rPr lang="en-US" dirty="0" smtClean="0"/>
              <a:t>t kidding when he said</a:t>
            </a:r>
            <a:r>
              <a:rPr lang="en-US" baseline="0" dirty="0" smtClean="0"/>
              <a:t> time series was growing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5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29C2B8-48C0-438A-B6D5-764037A6BAF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750"/>
            <a:ext cx="3721100" cy="384449"/>
          </a:xfrm>
        </p:spPr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pic>
        <p:nvPicPr>
          <p:cNvPr id="7" name="Picture 6" descr="cloudera_logo_textonly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394581"/>
            <a:ext cx="5851833" cy="1507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65100" y="6371951"/>
            <a:ext cx="1206500" cy="4352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13" y="213798"/>
            <a:ext cx="8649085" cy="11988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486251"/>
            <a:ext cx="4189326" cy="193950"/>
          </a:xfrm>
        </p:spPr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2726" y="6422750"/>
            <a:ext cx="1643672" cy="365125"/>
          </a:xfrm>
        </p:spPr>
        <p:txBody>
          <a:bodyPr/>
          <a:lstStyle/>
          <a:p>
            <a:fld id="{C953A9CA-7FBA-014B-A8EA-EDF4A9523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6800" y="6422751"/>
            <a:ext cx="3810000" cy="245140"/>
          </a:xfrm>
        </p:spPr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A9CA-7FBA-014B-A8EA-EDF4A9523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A9CA-7FBA-014B-A8EA-EDF4A9523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A9CA-7FBA-014B-A8EA-EDF4A9523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A9CA-7FBA-014B-A8EA-EDF4A9523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313" y="274638"/>
            <a:ext cx="8649085" cy="11988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313" y="1417638"/>
            <a:ext cx="8649085" cy="49387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3800" y="6422751"/>
            <a:ext cx="3556000" cy="245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2798" y="6422750"/>
            <a:ext cx="2133600" cy="245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A9CA-7FBA-014B-A8EA-EDF4A95234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loudera_logo_textonl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313" y="6422750"/>
            <a:ext cx="951874" cy="245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effectLst/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6AAE"/>
        </a:buClr>
        <a:buFont typeface="Arial"/>
        <a:buChar char="•"/>
        <a:defRPr sz="2800" b="0" i="0" kern="1200">
          <a:solidFill>
            <a:schemeClr val="bg1">
              <a:lumMod val="50000"/>
            </a:schemeClr>
          </a:solidFill>
          <a:latin typeface="+mn-lt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6AAE"/>
        </a:buClr>
        <a:buFont typeface="Arial"/>
        <a:buChar char="•"/>
        <a:defRPr sz="2400" b="0" i="0" kern="1200">
          <a:solidFill>
            <a:schemeClr val="bg1">
              <a:lumMod val="50000"/>
            </a:schemeClr>
          </a:solidFill>
          <a:latin typeface="+mn-lt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6AAE"/>
        </a:buClr>
        <a:buFont typeface="Arial"/>
        <a:buChar char="•"/>
        <a:defRPr sz="2000" b="0" i="0" kern="1200">
          <a:solidFill>
            <a:schemeClr val="bg1">
              <a:lumMod val="50000"/>
            </a:schemeClr>
          </a:solidFill>
          <a:latin typeface="+mn-lt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6AAE"/>
        </a:buClr>
        <a:buFont typeface="Arial"/>
        <a:buChar char="•"/>
        <a:defRPr sz="1800" b="0" i="0" kern="1200">
          <a:solidFill>
            <a:schemeClr val="bg1">
              <a:lumMod val="50000"/>
            </a:schemeClr>
          </a:solidFill>
          <a:latin typeface="+mn-lt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6AAE"/>
        </a:buClr>
        <a:buFont typeface="Arial"/>
        <a:buChar char="•"/>
        <a:defRPr sz="1600" b="0" i="0" kern="1200">
          <a:solidFill>
            <a:schemeClr val="bg1">
              <a:lumMod val="50000"/>
            </a:schemeClr>
          </a:solidFill>
          <a:latin typeface="+mn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s.ucr.edu/~eamonn/SIGKDD_2007.pp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jmotif/" TargetMode="External"/><Relationship Id="rId3" Type="http://schemas.openxmlformats.org/officeDocument/2006/relationships/hyperlink" Target="https://github.com/jpatanooga/Lumberyard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penpdc.svn.codeplex.com/svn/Hadoop/Current%20Version/Spark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dc.codeplex.com/" TargetMode="External"/><Relationship Id="rId4" Type="http://schemas.openxmlformats.org/officeDocument/2006/relationships/hyperlink" Target="https://openpdc.svn.codeplex.com/svn/Hadoop/Current%20Vers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www.cs.ucr.edu/~eamonn/SIGKDD_2007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umebase.org/" TargetMode="External"/><Relationship Id="rId3" Type="http://schemas.openxmlformats.org/officeDocument/2006/relationships/hyperlink" Target="http://opentsdb.net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patanooga/Lumberyard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patanooga/Lumberyard/" TargetMode="Externa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hyperlink" Target="https://openpdc.svn.codeplex.com/svn/Hadoop/Current%20Version/" TargetMode="External"/><Relationship Id="rId12" Type="http://schemas.openxmlformats.org/officeDocument/2006/relationships/hyperlink" Target="http://code.google.com/p/jmotif/" TargetMode="External"/><Relationship Id="rId13" Type="http://schemas.openxmlformats.org/officeDocument/2006/relationships/hyperlink" Target="https://github.com/jpatanooga/Lumberya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patanooga" TargetMode="External"/><Relationship Id="rId3" Type="http://schemas.openxmlformats.org/officeDocument/2006/relationships/hyperlink" Target="http://www.cloudera.com/blog" TargetMode="External"/><Relationship Id="rId4" Type="http://schemas.openxmlformats.org/officeDocument/2006/relationships/hyperlink" Target="http://wiki.cloudera.com/" TargetMode="External"/><Relationship Id="rId5" Type="http://schemas.openxmlformats.org/officeDocument/2006/relationships/hyperlink" Target="http://www.cloudera.com/blog/2011/03/simple-moving-average-secondary-sort-and-mapreduce-part-1/" TargetMode="External"/><Relationship Id="rId6" Type="http://schemas.openxmlformats.org/officeDocument/2006/relationships/hyperlink" Target="http://hadoop.apache.org/" TargetMode="External"/><Relationship Id="rId7" Type="http://schemas.openxmlformats.org/officeDocument/2006/relationships/hyperlink" Target="http://hbase.apache.org/" TargetMode="External"/><Relationship Id="rId8" Type="http://schemas.openxmlformats.org/officeDocument/2006/relationships/hyperlink" Target="http://www.cs.ucr.edu/~eamonn/SAX.htm" TargetMode="External"/><Relationship Id="rId9" Type="http://schemas.openxmlformats.org/officeDocument/2006/relationships/hyperlink" Target="http://www.cs.ucr.edu/~eamonn/SIGKDD_2007.ppt" TargetMode="External"/><Relationship Id="rId10" Type="http://schemas.openxmlformats.org/officeDocument/2006/relationships/hyperlink" Target="http://openpdc.codeplex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r.edu/~eamonn/iSAX.pdf" TargetMode="External"/><Relationship Id="rId4" Type="http://schemas.openxmlformats.org/officeDocument/2006/relationships/hyperlink" Target="http://openpdc.codeple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cr.edu/~eamonn/SAX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dc.codeplex.com/" TargetMode="External"/><Relationship Id="rId4" Type="http://schemas.openxmlformats.org/officeDocument/2006/relationships/hyperlink" Target="https://openpdc.svn.codeplex.com/svn/Hadoop/Current%20Vers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ime_series" TargetMode="External"/><Relationship Id="rId3" Type="http://schemas.openxmlformats.org/officeDocument/2006/relationships/hyperlink" Target="http://www.cloudera.com/blog/2011/03/simple-moving-average-secondary-sort-and-mapreduce-part-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59" y="3816349"/>
            <a:ext cx="7891041" cy="1470025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rgbClr val="0070C0"/>
                </a:solidFill>
              </a:rPr>
              <a:t>Lumberyard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Time 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Series 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Indexing At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Scale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eo"/>
              </a:rPr>
              <a:t>Unstructured Data Explosion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533400" y="5410200"/>
            <a:ext cx="820896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9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Calibri" pitchFamily="34" charset="0"/>
                <a:ea typeface="ＭＳ Ｐゴシック"/>
                <a:cs typeface="ＭＳ Ｐゴシック"/>
              </a:rPr>
              <a:t> 2,500 exabytes of new information in 2012 with Internet as primary driver</a:t>
            </a:r>
          </a:p>
          <a:p>
            <a:pPr>
              <a:spcBef>
                <a:spcPct val="20000"/>
              </a:spcBef>
              <a:buSzPct val="9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Calibri" pitchFamily="34" charset="0"/>
                <a:ea typeface="ＭＳ Ｐゴシック"/>
                <a:cs typeface="ＭＳ Ｐゴシック"/>
              </a:rPr>
              <a:t> Digital universe grew by 62% last year to 800K petabytes and will grow to 1.2 “zettabytes” this year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357188" y="1303338"/>
            <a:ext cx="5992812" cy="3948112"/>
            <a:chOff x="277813" y="1376363"/>
            <a:chExt cx="5992812" cy="3948112"/>
          </a:xfrm>
        </p:grpSpPr>
        <p:pic>
          <p:nvPicPr>
            <p:cNvPr id="7" name="Picture 9" descr="data-graph.gif"/>
            <p:cNvPicPr>
              <a:picLocks noChangeAspect="1"/>
            </p:cNvPicPr>
            <p:nvPr/>
          </p:nvPicPr>
          <p:blipFill>
            <a:blip r:embed="rId3" cstate="print"/>
            <a:srcRect t="2333" b="9843"/>
            <a:stretch>
              <a:fillRect/>
            </a:stretch>
          </p:blipFill>
          <p:spPr bwMode="auto">
            <a:xfrm>
              <a:off x="277813" y="1376363"/>
              <a:ext cx="5992812" cy="394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1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2402" y="3025000"/>
              <a:ext cx="521051" cy="252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" name="Straight Arrow Connector 8"/>
          <p:cNvCxnSpPr/>
          <p:nvPr/>
        </p:nvCxnSpPr>
        <p:spPr>
          <a:xfrm>
            <a:off x="5903913" y="4343400"/>
            <a:ext cx="719137" cy="1588"/>
          </a:xfrm>
          <a:prstGeom prst="straightConnector1">
            <a:avLst/>
          </a:prstGeom>
          <a:ln w="19050">
            <a:solidFill>
              <a:srgbClr val="0096D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03913" y="3195638"/>
            <a:ext cx="719137" cy="1587"/>
          </a:xfrm>
          <a:prstGeom prst="straightConnector1">
            <a:avLst/>
          </a:prstGeom>
          <a:ln w="19050">
            <a:solidFill>
              <a:srgbClr val="F1672A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6650038" y="4135438"/>
            <a:ext cx="1211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egoe UI"/>
                <a:ea typeface="ＭＳ Ｐゴシック"/>
                <a:cs typeface="ＭＳ Ｐゴシック"/>
              </a:rPr>
              <a:t>Relational</a:t>
            </a: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6650038" y="2990850"/>
            <a:ext cx="2544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egoe UI"/>
                <a:ea typeface="ＭＳ Ｐゴシック"/>
                <a:cs typeface="ＭＳ Ｐゴシック"/>
              </a:rPr>
              <a:t>Complex, Unstructured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2286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you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96888" y="1735138"/>
            <a:ext cx="3914775" cy="4368800"/>
          </a:xfrm>
          <a:prstGeom prst="roundRect">
            <a:avLst>
              <a:gd name="adj" fmla="val 7259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2" descr="http://static.seekingalpha.com/uploads/2009/4/2/saupload_hadoop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416" y="2016443"/>
            <a:ext cx="3190875" cy="885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831850" y="3340100"/>
            <a:ext cx="3190875" cy="1008063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1850" y="4732338"/>
            <a:ext cx="3190875" cy="1008062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Hadoop Distributed File System (HDFS)</a:t>
            </a: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1284288" y="3530600"/>
            <a:ext cx="2257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MapReduce</a:t>
            </a:r>
          </a:p>
        </p:txBody>
      </p:sp>
      <p:sp>
        <p:nvSpPr>
          <p:cNvPr id="27654" name="Title 1"/>
          <p:cNvSpPr>
            <a:spLocks noGrp="1"/>
          </p:cNvSpPr>
          <p:nvPr>
            <p:ph type="title"/>
          </p:nvPr>
        </p:nvSpPr>
        <p:spPr bwMode="auto">
          <a:xfrm>
            <a:off x="342900" y="222250"/>
            <a:ext cx="8315325" cy="809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sz="2400" i="1" dirty="0" smtClean="0">
              <a:solidFill>
                <a:schemeClr val="tx2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779963" y="1490663"/>
            <a:ext cx="4156075" cy="51689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endParaRPr lang="en-US" sz="2000" dirty="0">
              <a:latin typeface="+mn-lt"/>
              <a:cs typeface="Verdan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Consolidates Mixed Data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Move complex and relational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data into a single repository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Stores Inexpensively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Keep raw data always available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Use industry standard hardware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Processes at the Source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Eliminate ETL bottlenecks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Mine data first, govern later </a:t>
            </a:r>
          </a:p>
        </p:txBody>
      </p:sp>
      <p:sp>
        <p:nvSpPr>
          <p:cNvPr id="27658" name="TextBox 16"/>
          <p:cNvSpPr txBox="1">
            <a:spLocks noChangeArrowheads="1"/>
          </p:cNvSpPr>
          <p:nvPr/>
        </p:nvSpPr>
        <p:spPr bwMode="auto">
          <a:xfrm>
            <a:off x="342900" y="1031875"/>
            <a:ext cx="6076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70C0"/>
                </a:solidFill>
                <a:latin typeface="Calibri" pitchFamily="34" charset="0"/>
              </a:rPr>
              <a:t>Open Source Distributed Storage and Processing Engine</a:t>
            </a:r>
          </a:p>
        </p:txBody>
      </p:sp>
    </p:spTree>
    <p:extLst>
      <p:ext uri="{BB962C8B-B14F-4D97-AF65-F5344CB8AC3E}">
        <p14:creationId xmlns:p14="http://schemas.microsoft.com/office/powerpoint/2010/main" val="483497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</a:t>
            </a:r>
            <a:r>
              <a:rPr lang="en-US" dirty="0" err="1" smtClean="0"/>
              <a:t>HBase</a:t>
            </a:r>
            <a:r>
              <a:rPr lang="en-US" dirty="0" smtClean="0"/>
              <a:t>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beginning, there was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GFS</a:t>
            </a:r>
            <a:r>
              <a:rPr lang="en-US" dirty="0" smtClean="0"/>
              <a:t> and the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MapReduce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b="1" dirty="0" smtClean="0"/>
              <a:t>And it was Good</a:t>
            </a:r>
          </a:p>
          <a:p>
            <a:r>
              <a:rPr lang="en-US" dirty="0" smtClean="0"/>
              <a:t>(Then they realized they needed low latency stuff)</a:t>
            </a:r>
          </a:p>
          <a:p>
            <a:pPr lvl="1"/>
            <a:r>
              <a:rPr lang="en-US" dirty="0" smtClean="0"/>
              <a:t>And thus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BigTable</a:t>
            </a:r>
            <a:r>
              <a:rPr lang="en-US" dirty="0" smtClean="0"/>
              <a:t> was born, which begat…</a:t>
            </a:r>
          </a:p>
          <a:p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</a:rPr>
              <a:t>BigTable</a:t>
            </a:r>
            <a:r>
              <a:rPr lang="en-US" b="1" dirty="0" smtClean="0">
                <a:solidFill>
                  <a:schemeClr val="tx1"/>
                </a:solidFill>
              </a:rPr>
              <a:t>-like storage for </a:t>
            </a:r>
            <a:r>
              <a:rPr lang="en-US" b="1" dirty="0" err="1" smtClean="0">
                <a:solidFill>
                  <a:schemeClr val="tx1"/>
                </a:solidFill>
              </a:rPr>
              <a:t>Hadoop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Versioned</a:t>
            </a:r>
          </a:p>
          <a:p>
            <a:pPr lvl="1"/>
            <a:r>
              <a:rPr lang="en-US" dirty="0" smtClean="0"/>
              <a:t>Column-family oriented</a:t>
            </a: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dirty="0" smtClean="0"/>
              <a:t> leverages 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HDFS</a:t>
            </a:r>
            <a:r>
              <a:rPr lang="en-US" dirty="0" smtClean="0"/>
              <a:t> as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BigTable</a:t>
            </a:r>
            <a:r>
              <a:rPr lang="en-US" dirty="0" smtClean="0"/>
              <a:t> leveraged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GFS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3800" y="6422751"/>
            <a:ext cx="3556000" cy="245140"/>
          </a:xfrm>
        </p:spPr>
        <p:txBody>
          <a:bodyPr/>
          <a:lstStyle/>
          <a:p>
            <a:r>
              <a:rPr lang="en-US" dirty="0" smtClean="0"/>
              <a:t>Copyright 2011 Cloudera Inc. All rights reserved</a:t>
            </a:r>
            <a:endParaRPr lang="en-US" dirty="0"/>
          </a:p>
        </p:txBody>
      </p:sp>
      <p:pic>
        <p:nvPicPr>
          <p:cNvPr id="5" name="Picture 4" descr="hbase_logo_me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62" y="395287"/>
            <a:ext cx="1190625" cy="80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13" y="3437253"/>
            <a:ext cx="8649085" cy="1198878"/>
          </a:xfrm>
        </p:spPr>
        <p:txBody>
          <a:bodyPr/>
          <a:lstStyle/>
          <a:p>
            <a:r>
              <a:rPr lang="en-US" dirty="0" err="1" smtClean="0"/>
              <a:t>iSAX</a:t>
            </a:r>
            <a:r>
              <a:rPr lang="en-US" dirty="0" smtClean="0"/>
              <a:t> and Time Series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ymbolic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ggregate </a:t>
            </a:r>
            <a:r>
              <a:rPr lang="en-US" dirty="0" err="1" smtClean="0"/>
              <a:t>Appro</a:t>
            </a:r>
            <a:r>
              <a:rPr lang="en-US" b="1" dirty="0" err="1" smtClean="0">
                <a:solidFill>
                  <a:srgbClr val="00B050"/>
                </a:solidFill>
              </a:rPr>
              <a:t>X</a:t>
            </a:r>
            <a:r>
              <a:rPr lang="en-US" dirty="0" err="1" smtClean="0"/>
              <a:t>imation</a:t>
            </a:r>
            <a:endParaRPr lang="en-US" dirty="0" smtClean="0"/>
          </a:p>
          <a:p>
            <a:pPr lvl="1"/>
            <a:r>
              <a:rPr lang="en-US" dirty="0" smtClean="0"/>
              <a:t>In this case, </a:t>
            </a:r>
            <a:r>
              <a:rPr lang="en-US" u="sng" dirty="0" smtClean="0"/>
              <a:t>not XML.</a:t>
            </a:r>
            <a:endParaRPr lang="en-US" dirty="0" smtClean="0"/>
          </a:p>
          <a:p>
            <a:r>
              <a:rPr lang="en-US" dirty="0" smtClean="0"/>
              <a:t>A symbolic representation of </a:t>
            </a:r>
            <a:r>
              <a:rPr lang="en-US" b="1" dirty="0" smtClean="0"/>
              <a:t>times series </a:t>
            </a:r>
            <a:r>
              <a:rPr lang="en-US" dirty="0" smtClean="0"/>
              <a:t>with some unique properties</a:t>
            </a:r>
          </a:p>
          <a:p>
            <a:pPr lvl="1" eaLnBrk="0" hangingPunct="0">
              <a:buFontTx/>
              <a:buChar char="•"/>
            </a:pPr>
            <a:r>
              <a:rPr lang="en-US" sz="2000" dirty="0" smtClean="0"/>
              <a:t>Essentially a </a:t>
            </a:r>
            <a:r>
              <a:rPr lang="en-US" sz="2000" b="1" dirty="0" smtClean="0"/>
              <a:t>low pass filter</a:t>
            </a:r>
          </a:p>
          <a:p>
            <a:pPr lvl="1" eaLnBrk="0" hangingPunct="0">
              <a:buFontTx/>
              <a:buChar char="•"/>
            </a:pPr>
            <a:r>
              <a:rPr lang="en-US" sz="2000" dirty="0" smtClean="0"/>
              <a:t>Lower bounding of Euclidean distance</a:t>
            </a:r>
          </a:p>
          <a:p>
            <a:pPr lvl="1" eaLnBrk="0" hangingPunct="0">
              <a:buFontTx/>
              <a:buChar char="•"/>
            </a:pPr>
            <a:r>
              <a:rPr lang="en-US" sz="2000" dirty="0" smtClean="0"/>
              <a:t>Lower bounding of the DTW distance</a:t>
            </a:r>
          </a:p>
          <a:p>
            <a:pPr lvl="1" eaLnBrk="0" hangingPunct="0">
              <a:buFontTx/>
              <a:buChar char="•"/>
            </a:pPr>
            <a:r>
              <a:rPr lang="en-US" sz="2000" dirty="0" smtClean="0"/>
              <a:t>Dimensionality Reduction</a:t>
            </a:r>
          </a:p>
          <a:p>
            <a:pPr lvl="1" eaLnBrk="0" hangingPunct="0">
              <a:buFontTx/>
              <a:buChar char="•"/>
            </a:pPr>
            <a:r>
              <a:rPr lang="en-US" sz="2000" dirty="0" err="1" smtClean="0"/>
              <a:t>Numerosity</a:t>
            </a:r>
            <a:r>
              <a:rPr lang="en-US" sz="2000" dirty="0" smtClean="0"/>
              <a:t> Reduction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3800" y="6422751"/>
            <a:ext cx="3556000" cy="245140"/>
          </a:xfrm>
        </p:spPr>
        <p:txBody>
          <a:bodyPr/>
          <a:lstStyle/>
          <a:p>
            <a:r>
              <a:rPr lang="en-US" dirty="0" smtClean="0"/>
              <a:t>Copyright 2010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in 60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time series </a:t>
            </a:r>
            <a:r>
              <a:rPr lang="en-US" b="1" dirty="0" smtClean="0"/>
              <a:t>T</a:t>
            </a:r>
          </a:p>
          <a:p>
            <a:r>
              <a:rPr lang="en-US" dirty="0" smtClean="0"/>
              <a:t>Convert to </a:t>
            </a:r>
            <a:r>
              <a:rPr lang="en-US" b="1" dirty="0" smtClean="0"/>
              <a:t>Piecewise Aggregate Approximation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B0F0"/>
                </a:solidFill>
              </a:rPr>
              <a:t>PAA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Reduces </a:t>
            </a:r>
            <a:r>
              <a:rPr lang="en-US" b="1" dirty="0" smtClean="0"/>
              <a:t>dimensionality</a:t>
            </a:r>
            <a:r>
              <a:rPr lang="en-US" dirty="0" smtClean="0"/>
              <a:t> of time series </a:t>
            </a:r>
            <a:r>
              <a:rPr lang="en-US" b="1" dirty="0" smtClean="0"/>
              <a:t>T</a:t>
            </a:r>
          </a:p>
          <a:p>
            <a:r>
              <a:rPr lang="en-US" dirty="0" smtClean="0"/>
              <a:t>Then Take</a:t>
            </a:r>
            <a:r>
              <a:rPr lang="en-US" b="1" dirty="0" smtClean="0"/>
              <a:t> PAA </a:t>
            </a:r>
            <a:r>
              <a:rPr lang="en-US" dirty="0" smtClean="0"/>
              <a:t>representation of T and </a:t>
            </a:r>
            <a:r>
              <a:rPr lang="en-US" dirty="0" err="1" smtClean="0"/>
              <a:t>discretize</a:t>
            </a:r>
            <a:r>
              <a:rPr lang="en-US" dirty="0" smtClean="0"/>
              <a:t> it into a small alphabet of symbols</a:t>
            </a:r>
          </a:p>
          <a:p>
            <a:pPr lvl="1"/>
            <a:r>
              <a:rPr lang="en-US" dirty="0" smtClean="0"/>
              <a:t>Symbols have a</a:t>
            </a:r>
            <a:r>
              <a:rPr lang="en-US" b="1" dirty="0" smtClean="0"/>
              <a:t> cardinality </a:t>
            </a:r>
            <a:r>
              <a:rPr lang="en-US" dirty="0" smtClean="0"/>
              <a:t>of a, or “number of values they could possibly represent”. 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discretize</a:t>
            </a:r>
            <a:r>
              <a:rPr lang="en-US" dirty="0" smtClean="0"/>
              <a:t> by taking each </a:t>
            </a:r>
            <a:r>
              <a:rPr lang="en-US" b="1" dirty="0" smtClean="0"/>
              <a:t>PAA</a:t>
            </a:r>
            <a:r>
              <a:rPr lang="en-US" dirty="0" smtClean="0"/>
              <a:t> symbol and finding which horizontally predefined breakpoint the value falls in</a:t>
            </a:r>
          </a:p>
          <a:p>
            <a:pPr lvl="1"/>
            <a:r>
              <a:rPr lang="en-US" dirty="0" smtClean="0"/>
              <a:t>This gives us the </a:t>
            </a:r>
            <a:r>
              <a:rPr lang="en-US" b="1" dirty="0" smtClean="0">
                <a:solidFill>
                  <a:srgbClr val="00B050"/>
                </a:solidFill>
              </a:rPr>
              <a:t>SAX</a:t>
            </a:r>
            <a:r>
              <a:rPr lang="en-US" dirty="0" smtClean="0"/>
              <a:t> letter</a:t>
            </a:r>
          </a:p>
          <a:p>
            <a:pPr lvl="1"/>
            <a:r>
              <a:rPr lang="en-US" dirty="0" smtClean="0"/>
              <a:t>This complete process converts a time series T into a “SAX word”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Time Series Data is “Fuzzy”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pic>
        <p:nvPicPr>
          <p:cNvPr id="2050" name="Picture 2" descr="C:\Users\Josh\Documents\Cloudera\OSCON-Data-2011\openPDC_data_graph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787" y="1400175"/>
            <a:ext cx="7669213" cy="545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pic>
        <p:nvPicPr>
          <p:cNvPr id="5" name="Picture 4" descr="SAX_breakpoi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2195782"/>
            <a:ext cx="8153401" cy="2460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598" y="835312"/>
            <a:ext cx="7391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SAX: Fuzzy Things Become More Discrete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67" y="161207"/>
            <a:ext cx="8649085" cy="1198878"/>
          </a:xfrm>
          <a:ln w="38100"/>
        </p:spPr>
        <p:txBody>
          <a:bodyPr/>
          <a:lstStyle/>
          <a:p>
            <a:r>
              <a:rPr lang="en-US" dirty="0" smtClean="0"/>
              <a:t>How does SAX work?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grpSp>
        <p:nvGrpSpPr>
          <p:cNvPr id="327" name="Group 326"/>
          <p:cNvGrpSpPr/>
          <p:nvPr/>
        </p:nvGrpSpPr>
        <p:grpSpPr>
          <a:xfrm>
            <a:off x="431116" y="1918461"/>
            <a:ext cx="8459407" cy="3812272"/>
            <a:chOff x="431116" y="1918461"/>
            <a:chExt cx="8459407" cy="3812272"/>
          </a:xfrm>
        </p:grpSpPr>
        <p:grpSp>
          <p:nvGrpSpPr>
            <p:cNvPr id="189" name="Group 188"/>
            <p:cNvGrpSpPr/>
            <p:nvPr/>
          </p:nvGrpSpPr>
          <p:grpSpPr>
            <a:xfrm>
              <a:off x="3739085" y="3412983"/>
              <a:ext cx="5151438" cy="2317750"/>
              <a:chOff x="209550" y="998538"/>
              <a:chExt cx="5151438" cy="2317750"/>
            </a:xfrm>
          </p:grpSpPr>
          <p:sp>
            <p:nvSpPr>
              <p:cNvPr id="190" name="Text Box 63"/>
              <p:cNvSpPr txBox="1">
                <a:spLocks noChangeArrowheads="1"/>
              </p:cNvSpPr>
              <p:nvPr/>
            </p:nvSpPr>
            <p:spPr bwMode="auto">
              <a:xfrm>
                <a:off x="4506913" y="1266825"/>
                <a:ext cx="184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 i="0"/>
              </a:p>
            </p:txBody>
          </p:sp>
          <p:sp>
            <p:nvSpPr>
              <p:cNvPr id="191" name="Rectangle 71"/>
              <p:cNvSpPr>
                <a:spLocks noChangeArrowheads="1"/>
              </p:cNvSpPr>
              <p:nvPr/>
            </p:nvSpPr>
            <p:spPr bwMode="auto">
              <a:xfrm>
                <a:off x="942975" y="3184525"/>
                <a:ext cx="506413" cy="10477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itchFamily="2" charset="2"/>
                  <a:buNone/>
                </a:pPr>
                <a:r>
                  <a:rPr lang="en-US" sz="700" i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192" name="Line 72"/>
              <p:cNvSpPr>
                <a:spLocks noChangeShapeType="1"/>
              </p:cNvSpPr>
              <p:nvPr/>
            </p:nvSpPr>
            <p:spPr bwMode="auto">
              <a:xfrm>
                <a:off x="646113" y="1857375"/>
                <a:ext cx="4459287" cy="1588"/>
              </a:xfrm>
              <a:prstGeom prst="line">
                <a:avLst/>
              </a:prstGeom>
              <a:noFill/>
              <a:ln w="12700" cap="rnd">
                <a:solidFill>
                  <a:srgbClr val="333333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74"/>
              <p:cNvSpPr>
                <a:spLocks noChangeShapeType="1"/>
              </p:cNvSpPr>
              <p:nvPr/>
            </p:nvSpPr>
            <p:spPr bwMode="auto">
              <a:xfrm flipV="1">
                <a:off x="541338" y="1301750"/>
                <a:ext cx="1587" cy="18224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75"/>
              <p:cNvSpPr>
                <a:spLocks noChangeShapeType="1"/>
              </p:cNvSpPr>
              <p:nvPr/>
            </p:nvSpPr>
            <p:spPr bwMode="auto">
              <a:xfrm flipV="1">
                <a:off x="541338" y="1301750"/>
                <a:ext cx="1587" cy="18224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76"/>
              <p:cNvSpPr>
                <a:spLocks noChangeShapeType="1"/>
              </p:cNvSpPr>
              <p:nvPr/>
            </p:nvSpPr>
            <p:spPr bwMode="auto">
              <a:xfrm flipV="1">
                <a:off x="541338" y="1301750"/>
                <a:ext cx="1587" cy="18224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77"/>
              <p:cNvSpPr>
                <a:spLocks/>
              </p:cNvSpPr>
              <p:nvPr/>
            </p:nvSpPr>
            <p:spPr bwMode="auto">
              <a:xfrm>
                <a:off x="596900" y="1311275"/>
                <a:ext cx="512763" cy="1801813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199" y="77"/>
                  </a:cxn>
                  <a:cxn ang="0">
                    <a:pos x="241" y="153"/>
                  </a:cxn>
                  <a:cxn ang="0">
                    <a:pos x="287" y="236"/>
                  </a:cxn>
                  <a:cxn ang="0">
                    <a:pos x="335" y="312"/>
                  </a:cxn>
                  <a:cxn ang="0">
                    <a:pos x="382" y="395"/>
                  </a:cxn>
                  <a:cxn ang="0">
                    <a:pos x="435" y="471"/>
                  </a:cxn>
                  <a:cxn ang="0">
                    <a:pos x="479" y="547"/>
                  </a:cxn>
                  <a:cxn ang="0">
                    <a:pos x="522" y="631"/>
                  </a:cxn>
                  <a:cxn ang="0">
                    <a:pos x="571" y="707"/>
                  </a:cxn>
                  <a:cxn ang="0">
                    <a:pos x="607" y="790"/>
                  </a:cxn>
                  <a:cxn ang="0">
                    <a:pos x="639" y="866"/>
                  </a:cxn>
                  <a:cxn ang="0">
                    <a:pos x="665" y="942"/>
                  </a:cxn>
                  <a:cxn ang="0">
                    <a:pos x="683" y="1026"/>
                  </a:cxn>
                  <a:cxn ang="0">
                    <a:pos x="695" y="1102"/>
                  </a:cxn>
                  <a:cxn ang="0">
                    <a:pos x="700" y="1185"/>
                  </a:cxn>
                  <a:cxn ang="0">
                    <a:pos x="695" y="1261"/>
                  </a:cxn>
                  <a:cxn ang="0">
                    <a:pos x="683" y="1337"/>
                  </a:cxn>
                  <a:cxn ang="0">
                    <a:pos x="665" y="1421"/>
                  </a:cxn>
                  <a:cxn ang="0">
                    <a:pos x="639" y="1497"/>
                  </a:cxn>
                  <a:cxn ang="0">
                    <a:pos x="607" y="1580"/>
                  </a:cxn>
                  <a:cxn ang="0">
                    <a:pos x="571" y="1658"/>
                  </a:cxn>
                  <a:cxn ang="0">
                    <a:pos x="522" y="1732"/>
                  </a:cxn>
                  <a:cxn ang="0">
                    <a:pos x="479" y="1815"/>
                  </a:cxn>
                  <a:cxn ang="0">
                    <a:pos x="435" y="1893"/>
                  </a:cxn>
                  <a:cxn ang="0">
                    <a:pos x="382" y="1975"/>
                  </a:cxn>
                  <a:cxn ang="0">
                    <a:pos x="335" y="2051"/>
                  </a:cxn>
                  <a:cxn ang="0">
                    <a:pos x="287" y="2129"/>
                  </a:cxn>
                  <a:cxn ang="0">
                    <a:pos x="241" y="2210"/>
                  </a:cxn>
                  <a:cxn ang="0">
                    <a:pos x="199" y="2286"/>
                  </a:cxn>
                  <a:cxn ang="0">
                    <a:pos x="156" y="2370"/>
                  </a:cxn>
                  <a:cxn ang="0">
                    <a:pos x="114" y="2446"/>
                  </a:cxn>
                  <a:cxn ang="0">
                    <a:pos x="83" y="2522"/>
                  </a:cxn>
                  <a:cxn ang="0">
                    <a:pos x="53" y="2605"/>
                  </a:cxn>
                  <a:cxn ang="0">
                    <a:pos x="25" y="2681"/>
                  </a:cxn>
                  <a:cxn ang="0">
                    <a:pos x="0" y="2765"/>
                  </a:cxn>
                </a:cxnLst>
                <a:rect l="0" t="0" r="r" b="b"/>
                <a:pathLst>
                  <a:path w="700" h="2765">
                    <a:moveTo>
                      <a:pt x="156" y="0"/>
                    </a:moveTo>
                    <a:lnTo>
                      <a:pt x="199" y="77"/>
                    </a:lnTo>
                    <a:lnTo>
                      <a:pt x="241" y="153"/>
                    </a:lnTo>
                    <a:lnTo>
                      <a:pt x="287" y="236"/>
                    </a:lnTo>
                    <a:lnTo>
                      <a:pt x="335" y="312"/>
                    </a:lnTo>
                    <a:lnTo>
                      <a:pt x="382" y="395"/>
                    </a:lnTo>
                    <a:lnTo>
                      <a:pt x="435" y="471"/>
                    </a:lnTo>
                    <a:lnTo>
                      <a:pt x="479" y="547"/>
                    </a:lnTo>
                    <a:lnTo>
                      <a:pt x="522" y="631"/>
                    </a:lnTo>
                    <a:lnTo>
                      <a:pt x="571" y="707"/>
                    </a:lnTo>
                    <a:lnTo>
                      <a:pt x="607" y="790"/>
                    </a:lnTo>
                    <a:lnTo>
                      <a:pt x="639" y="866"/>
                    </a:lnTo>
                    <a:lnTo>
                      <a:pt x="665" y="942"/>
                    </a:lnTo>
                    <a:lnTo>
                      <a:pt x="683" y="1026"/>
                    </a:lnTo>
                    <a:lnTo>
                      <a:pt x="695" y="1102"/>
                    </a:lnTo>
                    <a:lnTo>
                      <a:pt x="700" y="1185"/>
                    </a:lnTo>
                    <a:lnTo>
                      <a:pt x="695" y="1261"/>
                    </a:lnTo>
                    <a:lnTo>
                      <a:pt x="683" y="1337"/>
                    </a:lnTo>
                    <a:lnTo>
                      <a:pt x="665" y="1421"/>
                    </a:lnTo>
                    <a:lnTo>
                      <a:pt x="639" y="1497"/>
                    </a:lnTo>
                    <a:lnTo>
                      <a:pt x="607" y="1580"/>
                    </a:lnTo>
                    <a:lnTo>
                      <a:pt x="571" y="1658"/>
                    </a:lnTo>
                    <a:lnTo>
                      <a:pt x="522" y="1732"/>
                    </a:lnTo>
                    <a:lnTo>
                      <a:pt x="479" y="1815"/>
                    </a:lnTo>
                    <a:lnTo>
                      <a:pt x="435" y="1893"/>
                    </a:lnTo>
                    <a:lnTo>
                      <a:pt x="382" y="1975"/>
                    </a:lnTo>
                    <a:lnTo>
                      <a:pt x="335" y="2051"/>
                    </a:lnTo>
                    <a:lnTo>
                      <a:pt x="287" y="2129"/>
                    </a:lnTo>
                    <a:lnTo>
                      <a:pt x="241" y="2210"/>
                    </a:lnTo>
                    <a:lnTo>
                      <a:pt x="199" y="2286"/>
                    </a:lnTo>
                    <a:lnTo>
                      <a:pt x="156" y="2370"/>
                    </a:lnTo>
                    <a:lnTo>
                      <a:pt x="114" y="2446"/>
                    </a:lnTo>
                    <a:lnTo>
                      <a:pt x="83" y="2522"/>
                    </a:lnTo>
                    <a:lnTo>
                      <a:pt x="53" y="2605"/>
                    </a:lnTo>
                    <a:lnTo>
                      <a:pt x="25" y="2681"/>
                    </a:lnTo>
                    <a:lnTo>
                      <a:pt x="0" y="27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78"/>
              <p:cNvSpPr>
                <a:spLocks noChangeShapeType="1"/>
              </p:cNvSpPr>
              <p:nvPr/>
            </p:nvSpPr>
            <p:spPr bwMode="auto">
              <a:xfrm flipV="1">
                <a:off x="541338" y="1301750"/>
                <a:ext cx="1587" cy="18224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79"/>
              <p:cNvSpPr>
                <a:spLocks noChangeShapeType="1"/>
              </p:cNvSpPr>
              <p:nvPr/>
            </p:nvSpPr>
            <p:spPr bwMode="auto">
              <a:xfrm flipV="1">
                <a:off x="541338" y="1301750"/>
                <a:ext cx="1587" cy="18224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0"/>
              <p:cNvSpPr>
                <a:spLocks noChangeShapeType="1"/>
              </p:cNvSpPr>
              <p:nvPr/>
            </p:nvSpPr>
            <p:spPr bwMode="auto">
              <a:xfrm flipV="1">
                <a:off x="541338" y="998538"/>
                <a:ext cx="1587" cy="212566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1"/>
              <p:cNvSpPr>
                <a:spLocks/>
              </p:cNvSpPr>
              <p:nvPr/>
            </p:nvSpPr>
            <p:spPr bwMode="auto">
              <a:xfrm>
                <a:off x="596900" y="1311275"/>
                <a:ext cx="512763" cy="1801813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199" y="77"/>
                  </a:cxn>
                  <a:cxn ang="0">
                    <a:pos x="241" y="153"/>
                  </a:cxn>
                  <a:cxn ang="0">
                    <a:pos x="287" y="236"/>
                  </a:cxn>
                  <a:cxn ang="0">
                    <a:pos x="335" y="312"/>
                  </a:cxn>
                  <a:cxn ang="0">
                    <a:pos x="382" y="395"/>
                  </a:cxn>
                  <a:cxn ang="0">
                    <a:pos x="435" y="471"/>
                  </a:cxn>
                  <a:cxn ang="0">
                    <a:pos x="479" y="547"/>
                  </a:cxn>
                  <a:cxn ang="0">
                    <a:pos x="522" y="631"/>
                  </a:cxn>
                  <a:cxn ang="0">
                    <a:pos x="571" y="707"/>
                  </a:cxn>
                  <a:cxn ang="0">
                    <a:pos x="607" y="790"/>
                  </a:cxn>
                  <a:cxn ang="0">
                    <a:pos x="639" y="866"/>
                  </a:cxn>
                  <a:cxn ang="0">
                    <a:pos x="665" y="942"/>
                  </a:cxn>
                  <a:cxn ang="0">
                    <a:pos x="683" y="1026"/>
                  </a:cxn>
                  <a:cxn ang="0">
                    <a:pos x="695" y="1102"/>
                  </a:cxn>
                  <a:cxn ang="0">
                    <a:pos x="700" y="1185"/>
                  </a:cxn>
                  <a:cxn ang="0">
                    <a:pos x="695" y="1261"/>
                  </a:cxn>
                  <a:cxn ang="0">
                    <a:pos x="683" y="1337"/>
                  </a:cxn>
                  <a:cxn ang="0">
                    <a:pos x="665" y="1421"/>
                  </a:cxn>
                  <a:cxn ang="0">
                    <a:pos x="639" y="1497"/>
                  </a:cxn>
                  <a:cxn ang="0">
                    <a:pos x="607" y="1580"/>
                  </a:cxn>
                  <a:cxn ang="0">
                    <a:pos x="571" y="1658"/>
                  </a:cxn>
                  <a:cxn ang="0">
                    <a:pos x="522" y="1732"/>
                  </a:cxn>
                  <a:cxn ang="0">
                    <a:pos x="479" y="1815"/>
                  </a:cxn>
                  <a:cxn ang="0">
                    <a:pos x="435" y="1893"/>
                  </a:cxn>
                  <a:cxn ang="0">
                    <a:pos x="382" y="1975"/>
                  </a:cxn>
                  <a:cxn ang="0">
                    <a:pos x="335" y="2051"/>
                  </a:cxn>
                  <a:cxn ang="0">
                    <a:pos x="287" y="2129"/>
                  </a:cxn>
                  <a:cxn ang="0">
                    <a:pos x="241" y="2210"/>
                  </a:cxn>
                  <a:cxn ang="0">
                    <a:pos x="199" y="2286"/>
                  </a:cxn>
                  <a:cxn ang="0">
                    <a:pos x="156" y="2370"/>
                  </a:cxn>
                  <a:cxn ang="0">
                    <a:pos x="114" y="2446"/>
                  </a:cxn>
                  <a:cxn ang="0">
                    <a:pos x="83" y="2522"/>
                  </a:cxn>
                  <a:cxn ang="0">
                    <a:pos x="53" y="2605"/>
                  </a:cxn>
                  <a:cxn ang="0">
                    <a:pos x="25" y="2681"/>
                  </a:cxn>
                  <a:cxn ang="0">
                    <a:pos x="0" y="2765"/>
                  </a:cxn>
                </a:cxnLst>
                <a:rect l="0" t="0" r="r" b="b"/>
                <a:pathLst>
                  <a:path w="700" h="2765">
                    <a:moveTo>
                      <a:pt x="156" y="0"/>
                    </a:moveTo>
                    <a:lnTo>
                      <a:pt x="199" y="77"/>
                    </a:lnTo>
                    <a:lnTo>
                      <a:pt x="241" y="153"/>
                    </a:lnTo>
                    <a:lnTo>
                      <a:pt x="287" y="236"/>
                    </a:lnTo>
                    <a:lnTo>
                      <a:pt x="335" y="312"/>
                    </a:lnTo>
                    <a:lnTo>
                      <a:pt x="382" y="395"/>
                    </a:lnTo>
                    <a:lnTo>
                      <a:pt x="435" y="471"/>
                    </a:lnTo>
                    <a:lnTo>
                      <a:pt x="479" y="547"/>
                    </a:lnTo>
                    <a:lnTo>
                      <a:pt x="522" y="631"/>
                    </a:lnTo>
                    <a:lnTo>
                      <a:pt x="571" y="707"/>
                    </a:lnTo>
                    <a:lnTo>
                      <a:pt x="607" y="790"/>
                    </a:lnTo>
                    <a:lnTo>
                      <a:pt x="639" y="866"/>
                    </a:lnTo>
                    <a:lnTo>
                      <a:pt x="665" y="942"/>
                    </a:lnTo>
                    <a:lnTo>
                      <a:pt x="683" y="1026"/>
                    </a:lnTo>
                    <a:lnTo>
                      <a:pt x="695" y="1102"/>
                    </a:lnTo>
                    <a:lnTo>
                      <a:pt x="700" y="1185"/>
                    </a:lnTo>
                    <a:lnTo>
                      <a:pt x="695" y="1261"/>
                    </a:lnTo>
                    <a:lnTo>
                      <a:pt x="683" y="1337"/>
                    </a:lnTo>
                    <a:lnTo>
                      <a:pt x="665" y="1421"/>
                    </a:lnTo>
                    <a:lnTo>
                      <a:pt x="639" y="1497"/>
                    </a:lnTo>
                    <a:lnTo>
                      <a:pt x="607" y="1580"/>
                    </a:lnTo>
                    <a:lnTo>
                      <a:pt x="571" y="1658"/>
                    </a:lnTo>
                    <a:lnTo>
                      <a:pt x="522" y="1732"/>
                    </a:lnTo>
                    <a:lnTo>
                      <a:pt x="479" y="1815"/>
                    </a:lnTo>
                    <a:lnTo>
                      <a:pt x="435" y="1893"/>
                    </a:lnTo>
                    <a:lnTo>
                      <a:pt x="382" y="1975"/>
                    </a:lnTo>
                    <a:lnTo>
                      <a:pt x="335" y="2051"/>
                    </a:lnTo>
                    <a:lnTo>
                      <a:pt x="287" y="2129"/>
                    </a:lnTo>
                    <a:lnTo>
                      <a:pt x="241" y="2210"/>
                    </a:lnTo>
                    <a:lnTo>
                      <a:pt x="199" y="2286"/>
                    </a:lnTo>
                    <a:lnTo>
                      <a:pt x="156" y="2370"/>
                    </a:lnTo>
                    <a:lnTo>
                      <a:pt x="114" y="2446"/>
                    </a:lnTo>
                    <a:lnTo>
                      <a:pt x="83" y="2522"/>
                    </a:lnTo>
                    <a:lnTo>
                      <a:pt x="53" y="2605"/>
                    </a:lnTo>
                    <a:lnTo>
                      <a:pt x="25" y="2681"/>
                    </a:lnTo>
                    <a:lnTo>
                      <a:pt x="0" y="27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82"/>
              <p:cNvSpPr>
                <a:spLocks noChangeArrowheads="1"/>
              </p:cNvSpPr>
              <p:nvPr/>
            </p:nvSpPr>
            <p:spPr bwMode="auto">
              <a:xfrm>
                <a:off x="942975" y="3184525"/>
                <a:ext cx="506413" cy="10477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itchFamily="2" charset="2"/>
                  <a:buNone/>
                </a:pPr>
                <a:r>
                  <a:rPr lang="en-US" sz="700" i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203" name="Line 83"/>
              <p:cNvSpPr>
                <a:spLocks noChangeShapeType="1"/>
              </p:cNvSpPr>
              <p:nvPr/>
            </p:nvSpPr>
            <p:spPr bwMode="auto">
              <a:xfrm>
                <a:off x="1338263" y="3116263"/>
                <a:ext cx="4019550" cy="317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84"/>
              <p:cNvSpPr>
                <a:spLocks noChangeShapeType="1"/>
              </p:cNvSpPr>
              <p:nvPr/>
            </p:nvSpPr>
            <p:spPr bwMode="auto">
              <a:xfrm>
                <a:off x="1338263" y="3116263"/>
                <a:ext cx="4019550" cy="317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85"/>
              <p:cNvSpPr>
                <a:spLocks noChangeShapeType="1"/>
              </p:cNvSpPr>
              <p:nvPr/>
            </p:nvSpPr>
            <p:spPr bwMode="auto">
              <a:xfrm flipV="1">
                <a:off x="1911350" y="3089275"/>
                <a:ext cx="3175" cy="2698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86"/>
              <p:cNvSpPr>
                <a:spLocks noChangeArrowheads="1"/>
              </p:cNvSpPr>
              <p:nvPr/>
            </p:nvSpPr>
            <p:spPr bwMode="auto">
              <a:xfrm>
                <a:off x="1846263" y="3155950"/>
                <a:ext cx="193675" cy="16033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87"/>
              <p:cNvSpPr>
                <a:spLocks noChangeArrowheads="1"/>
              </p:cNvSpPr>
              <p:nvPr/>
            </p:nvSpPr>
            <p:spPr bwMode="auto">
              <a:xfrm>
                <a:off x="1433513" y="3200400"/>
                <a:ext cx="554037" cy="10477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itchFamily="2" charset="2"/>
                  <a:buNone/>
                </a:pPr>
                <a:r>
                  <a:rPr lang="en-US" sz="700" i="0">
                    <a:solidFill>
                      <a:srgbClr val="000000"/>
                    </a:solidFill>
                    <a:latin typeface="Helvetica" pitchFamily="34" charset="0"/>
                  </a:rPr>
                  <a:t>20</a:t>
                </a:r>
                <a:endParaRPr 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208" name="Line 88"/>
              <p:cNvSpPr>
                <a:spLocks noChangeShapeType="1"/>
              </p:cNvSpPr>
              <p:nvPr/>
            </p:nvSpPr>
            <p:spPr bwMode="auto">
              <a:xfrm flipV="1">
                <a:off x="2486025" y="3089275"/>
                <a:ext cx="1588" cy="2698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89"/>
              <p:cNvSpPr>
                <a:spLocks noChangeArrowheads="1"/>
              </p:cNvSpPr>
              <p:nvPr/>
            </p:nvSpPr>
            <p:spPr bwMode="auto">
              <a:xfrm>
                <a:off x="2422525" y="3155950"/>
                <a:ext cx="196850" cy="16033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90"/>
              <p:cNvSpPr>
                <a:spLocks noChangeArrowheads="1"/>
              </p:cNvSpPr>
              <p:nvPr/>
            </p:nvSpPr>
            <p:spPr bwMode="auto">
              <a:xfrm>
                <a:off x="1995488" y="3184525"/>
                <a:ext cx="555625" cy="10477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itchFamily="2" charset="2"/>
                  <a:buNone/>
                </a:pPr>
                <a:r>
                  <a:rPr lang="en-US" sz="700" i="0">
                    <a:solidFill>
                      <a:srgbClr val="000000"/>
                    </a:solidFill>
                    <a:latin typeface="Helvetica" pitchFamily="34" charset="0"/>
                  </a:rPr>
                  <a:t>40</a:t>
                </a:r>
                <a:endParaRPr 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211" name="Line 91"/>
              <p:cNvSpPr>
                <a:spLocks noChangeShapeType="1"/>
              </p:cNvSpPr>
              <p:nvPr/>
            </p:nvSpPr>
            <p:spPr bwMode="auto">
              <a:xfrm flipV="1">
                <a:off x="3062288" y="3089275"/>
                <a:ext cx="1587" cy="2698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92"/>
              <p:cNvSpPr>
                <a:spLocks noChangeArrowheads="1"/>
              </p:cNvSpPr>
              <p:nvPr/>
            </p:nvSpPr>
            <p:spPr bwMode="auto">
              <a:xfrm>
                <a:off x="2995613" y="3155950"/>
                <a:ext cx="192087" cy="16033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93"/>
              <p:cNvSpPr>
                <a:spLocks noChangeArrowheads="1"/>
              </p:cNvSpPr>
              <p:nvPr/>
            </p:nvSpPr>
            <p:spPr bwMode="auto">
              <a:xfrm>
                <a:off x="2563813" y="3184525"/>
                <a:ext cx="555625" cy="10477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itchFamily="2" charset="2"/>
                  <a:buNone/>
                </a:pPr>
                <a:r>
                  <a:rPr lang="en-US" sz="700" i="0">
                    <a:solidFill>
                      <a:srgbClr val="000000"/>
                    </a:solidFill>
                    <a:latin typeface="Helvetica" pitchFamily="34" charset="0"/>
                  </a:rPr>
                  <a:t>60</a:t>
                </a:r>
                <a:endParaRPr 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214" name="Line 94"/>
              <p:cNvSpPr>
                <a:spLocks noChangeShapeType="1"/>
              </p:cNvSpPr>
              <p:nvPr/>
            </p:nvSpPr>
            <p:spPr bwMode="auto">
              <a:xfrm flipV="1">
                <a:off x="3635375" y="3089275"/>
                <a:ext cx="1588" cy="2698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95"/>
              <p:cNvSpPr>
                <a:spLocks noChangeArrowheads="1"/>
              </p:cNvSpPr>
              <p:nvPr/>
            </p:nvSpPr>
            <p:spPr bwMode="auto">
              <a:xfrm>
                <a:off x="3571875" y="3155950"/>
                <a:ext cx="195263" cy="16033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96"/>
              <p:cNvSpPr>
                <a:spLocks noChangeArrowheads="1"/>
              </p:cNvSpPr>
              <p:nvPr/>
            </p:nvSpPr>
            <p:spPr bwMode="auto">
              <a:xfrm>
                <a:off x="3127375" y="3184525"/>
                <a:ext cx="555625" cy="10477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itchFamily="2" charset="2"/>
                  <a:buNone/>
                </a:pPr>
                <a:r>
                  <a:rPr lang="en-US" sz="700" i="0">
                    <a:solidFill>
                      <a:srgbClr val="000000"/>
                    </a:solidFill>
                    <a:latin typeface="Helvetica" pitchFamily="34" charset="0"/>
                  </a:rPr>
                  <a:t>80</a:t>
                </a:r>
                <a:endParaRPr 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217" name="Line 97"/>
              <p:cNvSpPr>
                <a:spLocks noChangeShapeType="1"/>
              </p:cNvSpPr>
              <p:nvPr/>
            </p:nvSpPr>
            <p:spPr bwMode="auto">
              <a:xfrm flipV="1">
                <a:off x="4211638" y="3089275"/>
                <a:ext cx="0" cy="2698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98"/>
              <p:cNvSpPr>
                <a:spLocks noChangeArrowheads="1"/>
              </p:cNvSpPr>
              <p:nvPr/>
            </p:nvSpPr>
            <p:spPr bwMode="auto">
              <a:xfrm>
                <a:off x="4116388" y="3155950"/>
                <a:ext cx="265112" cy="16033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99"/>
              <p:cNvSpPr>
                <a:spLocks noChangeArrowheads="1"/>
              </p:cNvSpPr>
              <p:nvPr/>
            </p:nvSpPr>
            <p:spPr bwMode="auto">
              <a:xfrm>
                <a:off x="3690938" y="3184525"/>
                <a:ext cx="604837" cy="10477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itchFamily="2" charset="2"/>
                  <a:buNone/>
                </a:pPr>
                <a:r>
                  <a:rPr lang="en-US" sz="700" i="0">
                    <a:solidFill>
                      <a:srgbClr val="000000"/>
                    </a:solidFill>
                    <a:latin typeface="Helvetica" pitchFamily="34" charset="0"/>
                  </a:rPr>
                  <a:t>100</a:t>
                </a:r>
                <a:endParaRPr 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220" name="Line 100"/>
              <p:cNvSpPr>
                <a:spLocks noChangeShapeType="1"/>
              </p:cNvSpPr>
              <p:nvPr/>
            </p:nvSpPr>
            <p:spPr bwMode="auto">
              <a:xfrm flipV="1">
                <a:off x="4784725" y="3089275"/>
                <a:ext cx="3175" cy="2698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101"/>
              <p:cNvSpPr>
                <a:spLocks noChangeArrowheads="1"/>
              </p:cNvSpPr>
              <p:nvPr/>
            </p:nvSpPr>
            <p:spPr bwMode="auto">
              <a:xfrm>
                <a:off x="4689475" y="3155950"/>
                <a:ext cx="266700" cy="16033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102"/>
              <p:cNvSpPr>
                <a:spLocks noChangeArrowheads="1"/>
              </p:cNvSpPr>
              <p:nvPr/>
            </p:nvSpPr>
            <p:spPr bwMode="auto">
              <a:xfrm>
                <a:off x="4256088" y="3184525"/>
                <a:ext cx="604837" cy="104775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itchFamily="2" charset="2"/>
                  <a:buNone/>
                </a:pPr>
                <a:r>
                  <a:rPr lang="en-US" sz="700" i="0">
                    <a:solidFill>
                      <a:srgbClr val="000000"/>
                    </a:solidFill>
                    <a:latin typeface="Helvetica" pitchFamily="34" charset="0"/>
                  </a:rPr>
                  <a:t>120</a:t>
                </a:r>
                <a:endParaRPr 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223" name="Line 103"/>
              <p:cNvSpPr>
                <a:spLocks noChangeShapeType="1"/>
              </p:cNvSpPr>
              <p:nvPr/>
            </p:nvSpPr>
            <p:spPr bwMode="auto">
              <a:xfrm flipV="1">
                <a:off x="5357813" y="3089275"/>
                <a:ext cx="3175" cy="2698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04"/>
              <p:cNvSpPr>
                <a:spLocks noChangeShapeType="1"/>
              </p:cNvSpPr>
              <p:nvPr/>
            </p:nvSpPr>
            <p:spPr bwMode="auto">
              <a:xfrm flipH="1">
                <a:off x="5313363" y="3116263"/>
                <a:ext cx="44450" cy="317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105"/>
              <p:cNvSpPr>
                <a:spLocks noChangeShapeType="1"/>
              </p:cNvSpPr>
              <p:nvPr/>
            </p:nvSpPr>
            <p:spPr bwMode="auto">
              <a:xfrm>
                <a:off x="1338263" y="3116263"/>
                <a:ext cx="4019550" cy="317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106"/>
              <p:cNvSpPr>
                <a:spLocks/>
              </p:cNvSpPr>
              <p:nvPr/>
            </p:nvSpPr>
            <p:spPr bwMode="auto">
              <a:xfrm flipV="1">
                <a:off x="596900" y="1058863"/>
                <a:ext cx="514350" cy="1801812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199" y="77"/>
                  </a:cxn>
                  <a:cxn ang="0">
                    <a:pos x="241" y="153"/>
                  </a:cxn>
                  <a:cxn ang="0">
                    <a:pos x="287" y="236"/>
                  </a:cxn>
                  <a:cxn ang="0">
                    <a:pos x="335" y="312"/>
                  </a:cxn>
                  <a:cxn ang="0">
                    <a:pos x="382" y="395"/>
                  </a:cxn>
                  <a:cxn ang="0">
                    <a:pos x="435" y="471"/>
                  </a:cxn>
                  <a:cxn ang="0">
                    <a:pos x="479" y="547"/>
                  </a:cxn>
                  <a:cxn ang="0">
                    <a:pos x="522" y="631"/>
                  </a:cxn>
                  <a:cxn ang="0">
                    <a:pos x="571" y="707"/>
                  </a:cxn>
                  <a:cxn ang="0">
                    <a:pos x="607" y="790"/>
                  </a:cxn>
                  <a:cxn ang="0">
                    <a:pos x="639" y="866"/>
                  </a:cxn>
                  <a:cxn ang="0">
                    <a:pos x="665" y="942"/>
                  </a:cxn>
                  <a:cxn ang="0">
                    <a:pos x="683" y="1026"/>
                  </a:cxn>
                  <a:cxn ang="0">
                    <a:pos x="695" y="1102"/>
                  </a:cxn>
                  <a:cxn ang="0">
                    <a:pos x="700" y="1185"/>
                  </a:cxn>
                  <a:cxn ang="0">
                    <a:pos x="695" y="1261"/>
                  </a:cxn>
                  <a:cxn ang="0">
                    <a:pos x="683" y="1337"/>
                  </a:cxn>
                  <a:cxn ang="0">
                    <a:pos x="665" y="1421"/>
                  </a:cxn>
                  <a:cxn ang="0">
                    <a:pos x="639" y="1497"/>
                  </a:cxn>
                  <a:cxn ang="0">
                    <a:pos x="607" y="1580"/>
                  </a:cxn>
                  <a:cxn ang="0">
                    <a:pos x="571" y="1658"/>
                  </a:cxn>
                  <a:cxn ang="0">
                    <a:pos x="522" y="1732"/>
                  </a:cxn>
                  <a:cxn ang="0">
                    <a:pos x="479" y="1815"/>
                  </a:cxn>
                  <a:cxn ang="0">
                    <a:pos x="435" y="1893"/>
                  </a:cxn>
                  <a:cxn ang="0">
                    <a:pos x="382" y="1975"/>
                  </a:cxn>
                  <a:cxn ang="0">
                    <a:pos x="335" y="2051"/>
                  </a:cxn>
                  <a:cxn ang="0">
                    <a:pos x="287" y="2129"/>
                  </a:cxn>
                  <a:cxn ang="0">
                    <a:pos x="241" y="2210"/>
                  </a:cxn>
                  <a:cxn ang="0">
                    <a:pos x="199" y="2286"/>
                  </a:cxn>
                  <a:cxn ang="0">
                    <a:pos x="156" y="2370"/>
                  </a:cxn>
                  <a:cxn ang="0">
                    <a:pos x="114" y="2446"/>
                  </a:cxn>
                  <a:cxn ang="0">
                    <a:pos x="83" y="2522"/>
                  </a:cxn>
                  <a:cxn ang="0">
                    <a:pos x="53" y="2605"/>
                  </a:cxn>
                  <a:cxn ang="0">
                    <a:pos x="25" y="2681"/>
                  </a:cxn>
                  <a:cxn ang="0">
                    <a:pos x="0" y="2765"/>
                  </a:cxn>
                </a:cxnLst>
                <a:rect l="0" t="0" r="r" b="b"/>
                <a:pathLst>
                  <a:path w="700" h="2765">
                    <a:moveTo>
                      <a:pt x="156" y="0"/>
                    </a:moveTo>
                    <a:lnTo>
                      <a:pt x="199" y="77"/>
                    </a:lnTo>
                    <a:lnTo>
                      <a:pt x="241" y="153"/>
                    </a:lnTo>
                    <a:lnTo>
                      <a:pt x="287" y="236"/>
                    </a:lnTo>
                    <a:lnTo>
                      <a:pt x="335" y="312"/>
                    </a:lnTo>
                    <a:lnTo>
                      <a:pt x="382" y="395"/>
                    </a:lnTo>
                    <a:lnTo>
                      <a:pt x="435" y="471"/>
                    </a:lnTo>
                    <a:lnTo>
                      <a:pt x="479" y="547"/>
                    </a:lnTo>
                    <a:lnTo>
                      <a:pt x="522" y="631"/>
                    </a:lnTo>
                    <a:lnTo>
                      <a:pt x="571" y="707"/>
                    </a:lnTo>
                    <a:lnTo>
                      <a:pt x="607" y="790"/>
                    </a:lnTo>
                    <a:lnTo>
                      <a:pt x="639" y="866"/>
                    </a:lnTo>
                    <a:lnTo>
                      <a:pt x="665" y="942"/>
                    </a:lnTo>
                    <a:lnTo>
                      <a:pt x="683" y="1026"/>
                    </a:lnTo>
                    <a:lnTo>
                      <a:pt x="695" y="1102"/>
                    </a:lnTo>
                    <a:lnTo>
                      <a:pt x="700" y="1185"/>
                    </a:lnTo>
                    <a:lnTo>
                      <a:pt x="695" y="1261"/>
                    </a:lnTo>
                    <a:lnTo>
                      <a:pt x="683" y="1337"/>
                    </a:lnTo>
                    <a:lnTo>
                      <a:pt x="665" y="1421"/>
                    </a:lnTo>
                    <a:lnTo>
                      <a:pt x="639" y="1497"/>
                    </a:lnTo>
                    <a:lnTo>
                      <a:pt x="607" y="1580"/>
                    </a:lnTo>
                    <a:lnTo>
                      <a:pt x="571" y="1658"/>
                    </a:lnTo>
                    <a:lnTo>
                      <a:pt x="522" y="1732"/>
                    </a:lnTo>
                    <a:lnTo>
                      <a:pt x="479" y="1815"/>
                    </a:lnTo>
                    <a:lnTo>
                      <a:pt x="435" y="1893"/>
                    </a:lnTo>
                    <a:lnTo>
                      <a:pt x="382" y="1975"/>
                    </a:lnTo>
                    <a:lnTo>
                      <a:pt x="335" y="2051"/>
                    </a:lnTo>
                    <a:lnTo>
                      <a:pt x="287" y="2129"/>
                    </a:lnTo>
                    <a:lnTo>
                      <a:pt x="241" y="2210"/>
                    </a:lnTo>
                    <a:lnTo>
                      <a:pt x="199" y="2286"/>
                    </a:lnTo>
                    <a:lnTo>
                      <a:pt x="156" y="2370"/>
                    </a:lnTo>
                    <a:lnTo>
                      <a:pt x="114" y="2446"/>
                    </a:lnTo>
                    <a:lnTo>
                      <a:pt x="83" y="2522"/>
                    </a:lnTo>
                    <a:lnTo>
                      <a:pt x="53" y="2605"/>
                    </a:lnTo>
                    <a:lnTo>
                      <a:pt x="25" y="2681"/>
                    </a:lnTo>
                    <a:lnTo>
                      <a:pt x="0" y="27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107"/>
              <p:cNvSpPr>
                <a:spLocks noChangeShapeType="1"/>
              </p:cNvSpPr>
              <p:nvPr/>
            </p:nvSpPr>
            <p:spPr bwMode="auto">
              <a:xfrm>
                <a:off x="646113" y="2336801"/>
                <a:ext cx="4459287" cy="1587"/>
              </a:xfrm>
              <a:prstGeom prst="line">
                <a:avLst/>
              </a:prstGeom>
              <a:noFill/>
              <a:ln w="12700" cap="rnd">
                <a:solidFill>
                  <a:srgbClr val="333333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108"/>
              <p:cNvSpPr>
                <a:spLocks noChangeArrowheads="1"/>
              </p:cNvSpPr>
              <p:nvPr/>
            </p:nvSpPr>
            <p:spPr bwMode="auto">
              <a:xfrm>
                <a:off x="214313" y="1195388"/>
                <a:ext cx="171450" cy="311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109"/>
              <p:cNvSpPr>
                <a:spLocks noChangeArrowheads="1"/>
              </p:cNvSpPr>
              <p:nvPr/>
            </p:nvSpPr>
            <p:spPr bwMode="auto">
              <a:xfrm>
                <a:off x="214313" y="1301750"/>
                <a:ext cx="163512" cy="300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110"/>
              <p:cNvSpPr>
                <a:spLocks noChangeArrowheads="1"/>
              </p:cNvSpPr>
              <p:nvPr/>
            </p:nvSpPr>
            <p:spPr bwMode="auto">
              <a:xfrm>
                <a:off x="214313" y="1309688"/>
                <a:ext cx="171450" cy="309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111"/>
              <p:cNvSpPr>
                <a:spLocks noChangeArrowheads="1"/>
              </p:cNvSpPr>
              <p:nvPr/>
            </p:nvSpPr>
            <p:spPr bwMode="auto">
              <a:xfrm>
                <a:off x="274638" y="1309688"/>
                <a:ext cx="171450" cy="309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112"/>
              <p:cNvSpPr>
                <a:spLocks noChangeArrowheads="1"/>
              </p:cNvSpPr>
              <p:nvPr/>
            </p:nvSpPr>
            <p:spPr bwMode="auto">
              <a:xfrm>
                <a:off x="209550" y="2735263"/>
                <a:ext cx="307975" cy="17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113"/>
              <p:cNvSpPr>
                <a:spLocks noChangeArrowheads="1"/>
              </p:cNvSpPr>
              <p:nvPr/>
            </p:nvSpPr>
            <p:spPr bwMode="auto">
              <a:xfrm>
                <a:off x="209550" y="2736850"/>
                <a:ext cx="10001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114"/>
              <p:cNvSpPr>
                <a:spLocks noChangeArrowheads="1"/>
              </p:cNvSpPr>
              <p:nvPr/>
            </p:nvSpPr>
            <p:spPr bwMode="auto">
              <a:xfrm>
                <a:off x="209550" y="2740025"/>
                <a:ext cx="1031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115"/>
              <p:cNvSpPr>
                <a:spLocks noChangeArrowheads="1"/>
              </p:cNvSpPr>
              <p:nvPr/>
            </p:nvSpPr>
            <p:spPr bwMode="auto">
              <a:xfrm>
                <a:off x="209550" y="2744788"/>
                <a:ext cx="20638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-</a:t>
                </a:r>
                <a:endParaRPr lang="en-US" i="0"/>
              </a:p>
            </p:txBody>
          </p:sp>
          <p:sp>
            <p:nvSpPr>
              <p:cNvPr id="236" name="Rectangle 116"/>
              <p:cNvSpPr>
                <a:spLocks noChangeArrowheads="1"/>
              </p:cNvSpPr>
              <p:nvPr/>
            </p:nvSpPr>
            <p:spPr bwMode="auto">
              <a:xfrm>
                <a:off x="249238" y="2643188"/>
                <a:ext cx="171450" cy="309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117"/>
              <p:cNvSpPr>
                <a:spLocks noChangeArrowheads="1"/>
              </p:cNvSpPr>
              <p:nvPr/>
            </p:nvSpPr>
            <p:spPr bwMode="auto">
              <a:xfrm>
                <a:off x="249238" y="2736850"/>
                <a:ext cx="23177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118"/>
              <p:cNvSpPr>
                <a:spLocks noChangeArrowheads="1"/>
              </p:cNvSpPr>
              <p:nvPr/>
            </p:nvSpPr>
            <p:spPr bwMode="auto">
              <a:xfrm>
                <a:off x="249238" y="2740025"/>
                <a:ext cx="239712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19"/>
              <p:cNvSpPr>
                <a:spLocks noChangeArrowheads="1"/>
              </p:cNvSpPr>
              <p:nvPr/>
            </p:nvSpPr>
            <p:spPr bwMode="auto">
              <a:xfrm>
                <a:off x="249238" y="2744788"/>
                <a:ext cx="87312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1.5</a:t>
                </a:r>
                <a:endParaRPr lang="en-US" i="0"/>
              </a:p>
            </p:txBody>
          </p:sp>
          <p:sp>
            <p:nvSpPr>
              <p:cNvPr id="240" name="Rectangle 120"/>
              <p:cNvSpPr>
                <a:spLocks noChangeArrowheads="1"/>
              </p:cNvSpPr>
              <p:nvPr/>
            </p:nvSpPr>
            <p:spPr bwMode="auto">
              <a:xfrm>
                <a:off x="217488" y="2495550"/>
                <a:ext cx="188912" cy="17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21"/>
              <p:cNvSpPr>
                <a:spLocks noChangeArrowheads="1"/>
              </p:cNvSpPr>
              <p:nvPr/>
            </p:nvSpPr>
            <p:spPr bwMode="auto">
              <a:xfrm>
                <a:off x="217488" y="2498725"/>
                <a:ext cx="96837" cy="146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122"/>
              <p:cNvSpPr>
                <a:spLocks noChangeArrowheads="1"/>
              </p:cNvSpPr>
              <p:nvPr/>
            </p:nvSpPr>
            <p:spPr bwMode="auto">
              <a:xfrm>
                <a:off x="214313" y="2498725"/>
                <a:ext cx="103187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123"/>
              <p:cNvSpPr>
                <a:spLocks noChangeArrowheads="1"/>
              </p:cNvSpPr>
              <p:nvPr/>
            </p:nvSpPr>
            <p:spPr bwMode="auto">
              <a:xfrm>
                <a:off x="214313" y="2503488"/>
                <a:ext cx="22225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-</a:t>
                </a:r>
                <a:endParaRPr lang="en-US" i="0"/>
              </a:p>
            </p:txBody>
          </p:sp>
          <p:sp>
            <p:nvSpPr>
              <p:cNvPr id="244" name="Rectangle 124"/>
              <p:cNvSpPr>
                <a:spLocks noChangeArrowheads="1"/>
              </p:cNvSpPr>
              <p:nvPr/>
            </p:nvSpPr>
            <p:spPr bwMode="auto">
              <a:xfrm>
                <a:off x="257175" y="2400300"/>
                <a:ext cx="171450" cy="311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125"/>
              <p:cNvSpPr>
                <a:spLocks noChangeArrowheads="1"/>
              </p:cNvSpPr>
              <p:nvPr/>
            </p:nvSpPr>
            <p:spPr bwMode="auto">
              <a:xfrm>
                <a:off x="257175" y="2498725"/>
                <a:ext cx="128588" cy="146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126"/>
              <p:cNvSpPr>
                <a:spLocks noChangeArrowheads="1"/>
              </p:cNvSpPr>
              <p:nvPr/>
            </p:nvSpPr>
            <p:spPr bwMode="auto">
              <a:xfrm>
                <a:off x="257175" y="2498725"/>
                <a:ext cx="1317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127"/>
              <p:cNvSpPr>
                <a:spLocks noChangeArrowheads="1"/>
              </p:cNvSpPr>
              <p:nvPr/>
            </p:nvSpPr>
            <p:spPr bwMode="auto">
              <a:xfrm>
                <a:off x="257175" y="2503488"/>
                <a:ext cx="33338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i="0"/>
              </a:p>
            </p:txBody>
          </p:sp>
          <p:sp>
            <p:nvSpPr>
              <p:cNvPr id="248" name="Rectangle 128"/>
              <p:cNvSpPr>
                <a:spLocks noChangeArrowheads="1"/>
              </p:cNvSpPr>
              <p:nvPr/>
            </p:nvSpPr>
            <p:spPr bwMode="auto">
              <a:xfrm>
                <a:off x="209550" y="2252663"/>
                <a:ext cx="307975" cy="17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129"/>
              <p:cNvSpPr>
                <a:spLocks noChangeArrowheads="1"/>
              </p:cNvSpPr>
              <p:nvPr/>
            </p:nvSpPr>
            <p:spPr bwMode="auto">
              <a:xfrm>
                <a:off x="209550" y="2255838"/>
                <a:ext cx="100013" cy="147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30"/>
              <p:cNvSpPr>
                <a:spLocks noChangeArrowheads="1"/>
              </p:cNvSpPr>
              <p:nvPr/>
            </p:nvSpPr>
            <p:spPr bwMode="auto">
              <a:xfrm>
                <a:off x="209550" y="2255838"/>
                <a:ext cx="103188" cy="155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131"/>
              <p:cNvSpPr>
                <a:spLocks noChangeArrowheads="1"/>
              </p:cNvSpPr>
              <p:nvPr/>
            </p:nvSpPr>
            <p:spPr bwMode="auto">
              <a:xfrm>
                <a:off x="209550" y="2260600"/>
                <a:ext cx="20638" cy="77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-</a:t>
                </a:r>
                <a:endParaRPr lang="en-US" i="0"/>
              </a:p>
            </p:txBody>
          </p:sp>
          <p:sp>
            <p:nvSpPr>
              <p:cNvPr id="252" name="Rectangle 132"/>
              <p:cNvSpPr>
                <a:spLocks noChangeArrowheads="1"/>
              </p:cNvSpPr>
              <p:nvPr/>
            </p:nvSpPr>
            <p:spPr bwMode="auto">
              <a:xfrm>
                <a:off x="249238" y="2159000"/>
                <a:ext cx="171450" cy="30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133"/>
              <p:cNvSpPr>
                <a:spLocks noChangeArrowheads="1"/>
              </p:cNvSpPr>
              <p:nvPr/>
            </p:nvSpPr>
            <p:spPr bwMode="auto">
              <a:xfrm>
                <a:off x="249238" y="2255838"/>
                <a:ext cx="231775" cy="147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134"/>
              <p:cNvSpPr>
                <a:spLocks noChangeArrowheads="1"/>
              </p:cNvSpPr>
              <p:nvPr/>
            </p:nvSpPr>
            <p:spPr bwMode="auto">
              <a:xfrm>
                <a:off x="249238" y="2255838"/>
                <a:ext cx="239712" cy="155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135"/>
              <p:cNvSpPr>
                <a:spLocks noChangeArrowheads="1"/>
              </p:cNvSpPr>
              <p:nvPr/>
            </p:nvSpPr>
            <p:spPr bwMode="auto">
              <a:xfrm>
                <a:off x="249238" y="2260600"/>
                <a:ext cx="87312" cy="77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0.5</a:t>
                </a:r>
                <a:endParaRPr lang="en-US" i="0"/>
              </a:p>
            </p:txBody>
          </p:sp>
          <p:sp>
            <p:nvSpPr>
              <p:cNvPr id="256" name="Rectangle 136"/>
              <p:cNvSpPr>
                <a:spLocks noChangeArrowheads="1"/>
              </p:cNvSpPr>
              <p:nvPr/>
            </p:nvSpPr>
            <p:spPr bwMode="auto">
              <a:xfrm>
                <a:off x="254000" y="2011363"/>
                <a:ext cx="142875" cy="176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137"/>
              <p:cNvSpPr>
                <a:spLocks noChangeArrowheads="1"/>
              </p:cNvSpPr>
              <p:nvPr/>
            </p:nvSpPr>
            <p:spPr bwMode="auto">
              <a:xfrm>
                <a:off x="254000" y="2014538"/>
                <a:ext cx="128588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138"/>
              <p:cNvSpPr>
                <a:spLocks noChangeArrowheads="1"/>
              </p:cNvSpPr>
              <p:nvPr/>
            </p:nvSpPr>
            <p:spPr bwMode="auto">
              <a:xfrm>
                <a:off x="254000" y="2016125"/>
                <a:ext cx="131763" cy="155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139"/>
              <p:cNvSpPr>
                <a:spLocks noChangeArrowheads="1"/>
              </p:cNvSpPr>
              <p:nvPr/>
            </p:nvSpPr>
            <p:spPr bwMode="auto">
              <a:xfrm>
                <a:off x="254000" y="2024063"/>
                <a:ext cx="34925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i="0"/>
              </a:p>
            </p:txBody>
          </p:sp>
          <p:sp>
            <p:nvSpPr>
              <p:cNvPr id="260" name="Rectangle 140"/>
              <p:cNvSpPr>
                <a:spLocks noChangeArrowheads="1"/>
              </p:cNvSpPr>
              <p:nvPr/>
            </p:nvSpPr>
            <p:spPr bwMode="auto">
              <a:xfrm>
                <a:off x="246063" y="1770063"/>
                <a:ext cx="263525" cy="17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141"/>
              <p:cNvSpPr>
                <a:spLocks noChangeArrowheads="1"/>
              </p:cNvSpPr>
              <p:nvPr/>
            </p:nvSpPr>
            <p:spPr bwMode="auto">
              <a:xfrm>
                <a:off x="246063" y="1771650"/>
                <a:ext cx="2317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142"/>
              <p:cNvSpPr>
                <a:spLocks noChangeArrowheads="1"/>
              </p:cNvSpPr>
              <p:nvPr/>
            </p:nvSpPr>
            <p:spPr bwMode="auto">
              <a:xfrm>
                <a:off x="246063" y="1778000"/>
                <a:ext cx="239712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143"/>
              <p:cNvSpPr>
                <a:spLocks noChangeArrowheads="1"/>
              </p:cNvSpPr>
              <p:nvPr/>
            </p:nvSpPr>
            <p:spPr bwMode="auto">
              <a:xfrm>
                <a:off x="246063" y="1782763"/>
                <a:ext cx="87312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0.5</a:t>
                </a:r>
                <a:endParaRPr lang="en-US" i="0"/>
              </a:p>
            </p:txBody>
          </p:sp>
          <p:sp>
            <p:nvSpPr>
              <p:cNvPr id="264" name="Rectangle 144"/>
              <p:cNvSpPr>
                <a:spLocks noChangeArrowheads="1"/>
              </p:cNvSpPr>
              <p:nvPr/>
            </p:nvSpPr>
            <p:spPr bwMode="auto">
              <a:xfrm>
                <a:off x="254000" y="1527175"/>
                <a:ext cx="142875" cy="180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145"/>
              <p:cNvSpPr>
                <a:spLocks noChangeArrowheads="1"/>
              </p:cNvSpPr>
              <p:nvPr/>
            </p:nvSpPr>
            <p:spPr bwMode="auto">
              <a:xfrm>
                <a:off x="254000" y="1535113"/>
                <a:ext cx="128588" cy="150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146"/>
              <p:cNvSpPr>
                <a:spLocks noChangeArrowheads="1"/>
              </p:cNvSpPr>
              <p:nvPr/>
            </p:nvSpPr>
            <p:spPr bwMode="auto">
              <a:xfrm>
                <a:off x="254000" y="1538288"/>
                <a:ext cx="1317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147"/>
              <p:cNvSpPr>
                <a:spLocks noChangeArrowheads="1"/>
              </p:cNvSpPr>
              <p:nvPr/>
            </p:nvSpPr>
            <p:spPr bwMode="auto">
              <a:xfrm>
                <a:off x="254000" y="1543050"/>
                <a:ext cx="34925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i="0"/>
              </a:p>
            </p:txBody>
          </p:sp>
          <p:sp>
            <p:nvSpPr>
              <p:cNvPr id="268" name="Rectangle 148"/>
              <p:cNvSpPr>
                <a:spLocks noChangeArrowheads="1"/>
              </p:cNvSpPr>
              <p:nvPr/>
            </p:nvSpPr>
            <p:spPr bwMode="auto">
              <a:xfrm>
                <a:off x="246063" y="1295400"/>
                <a:ext cx="263525" cy="17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49"/>
              <p:cNvSpPr>
                <a:spLocks noChangeArrowheads="1"/>
              </p:cNvSpPr>
              <p:nvPr/>
            </p:nvSpPr>
            <p:spPr bwMode="auto">
              <a:xfrm>
                <a:off x="246063" y="1295400"/>
                <a:ext cx="23177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50"/>
              <p:cNvSpPr>
                <a:spLocks noChangeArrowheads="1"/>
              </p:cNvSpPr>
              <p:nvPr/>
            </p:nvSpPr>
            <p:spPr bwMode="auto">
              <a:xfrm>
                <a:off x="246063" y="1298575"/>
                <a:ext cx="239712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151"/>
              <p:cNvSpPr>
                <a:spLocks noChangeArrowheads="1"/>
              </p:cNvSpPr>
              <p:nvPr/>
            </p:nvSpPr>
            <p:spPr bwMode="auto">
              <a:xfrm>
                <a:off x="246063" y="1303338"/>
                <a:ext cx="87312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1.5</a:t>
                </a:r>
                <a:endParaRPr lang="en-US" i="0"/>
              </a:p>
            </p:txBody>
          </p:sp>
          <p:sp>
            <p:nvSpPr>
              <p:cNvPr id="272" name="Rectangle 152"/>
              <p:cNvSpPr>
                <a:spLocks noChangeArrowheads="1"/>
              </p:cNvSpPr>
              <p:nvPr/>
            </p:nvSpPr>
            <p:spPr bwMode="auto">
              <a:xfrm>
                <a:off x="214313" y="1195388"/>
                <a:ext cx="171450" cy="311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153"/>
              <p:cNvSpPr>
                <a:spLocks noChangeArrowheads="1"/>
              </p:cNvSpPr>
              <p:nvPr/>
            </p:nvSpPr>
            <p:spPr bwMode="auto">
              <a:xfrm>
                <a:off x="214313" y="1301750"/>
                <a:ext cx="163512" cy="300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154"/>
              <p:cNvSpPr>
                <a:spLocks noChangeArrowheads="1"/>
              </p:cNvSpPr>
              <p:nvPr/>
            </p:nvSpPr>
            <p:spPr bwMode="auto">
              <a:xfrm>
                <a:off x="214313" y="1309688"/>
                <a:ext cx="171450" cy="309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5"/>
              <p:cNvSpPr>
                <a:spLocks noChangeArrowheads="1"/>
              </p:cNvSpPr>
              <p:nvPr/>
            </p:nvSpPr>
            <p:spPr bwMode="auto">
              <a:xfrm>
                <a:off x="274638" y="1309688"/>
                <a:ext cx="171450" cy="309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156"/>
              <p:cNvSpPr>
                <a:spLocks noChangeArrowheads="1"/>
              </p:cNvSpPr>
              <p:nvPr/>
            </p:nvSpPr>
            <p:spPr bwMode="auto">
              <a:xfrm>
                <a:off x="209550" y="2735263"/>
                <a:ext cx="307975" cy="17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157"/>
              <p:cNvSpPr>
                <a:spLocks noChangeArrowheads="1"/>
              </p:cNvSpPr>
              <p:nvPr/>
            </p:nvSpPr>
            <p:spPr bwMode="auto">
              <a:xfrm>
                <a:off x="209550" y="2736850"/>
                <a:ext cx="10001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158"/>
              <p:cNvSpPr>
                <a:spLocks noChangeArrowheads="1"/>
              </p:cNvSpPr>
              <p:nvPr/>
            </p:nvSpPr>
            <p:spPr bwMode="auto">
              <a:xfrm>
                <a:off x="209550" y="2740025"/>
                <a:ext cx="1031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159"/>
              <p:cNvSpPr>
                <a:spLocks noChangeArrowheads="1"/>
              </p:cNvSpPr>
              <p:nvPr/>
            </p:nvSpPr>
            <p:spPr bwMode="auto">
              <a:xfrm>
                <a:off x="209550" y="2744788"/>
                <a:ext cx="20638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-</a:t>
                </a:r>
                <a:endParaRPr lang="en-US" i="0"/>
              </a:p>
            </p:txBody>
          </p:sp>
          <p:sp>
            <p:nvSpPr>
              <p:cNvPr id="280" name="Rectangle 160"/>
              <p:cNvSpPr>
                <a:spLocks noChangeArrowheads="1"/>
              </p:cNvSpPr>
              <p:nvPr/>
            </p:nvSpPr>
            <p:spPr bwMode="auto">
              <a:xfrm>
                <a:off x="249238" y="2643188"/>
                <a:ext cx="171450" cy="309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Rectangle 161"/>
              <p:cNvSpPr>
                <a:spLocks noChangeArrowheads="1"/>
              </p:cNvSpPr>
              <p:nvPr/>
            </p:nvSpPr>
            <p:spPr bwMode="auto">
              <a:xfrm>
                <a:off x="249238" y="2736850"/>
                <a:ext cx="23177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162"/>
              <p:cNvSpPr>
                <a:spLocks noChangeArrowheads="1"/>
              </p:cNvSpPr>
              <p:nvPr/>
            </p:nvSpPr>
            <p:spPr bwMode="auto">
              <a:xfrm>
                <a:off x="249238" y="2740025"/>
                <a:ext cx="239712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163"/>
              <p:cNvSpPr>
                <a:spLocks noChangeArrowheads="1"/>
              </p:cNvSpPr>
              <p:nvPr/>
            </p:nvSpPr>
            <p:spPr bwMode="auto">
              <a:xfrm>
                <a:off x="249238" y="2744788"/>
                <a:ext cx="87312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1.5</a:t>
                </a:r>
                <a:endParaRPr lang="en-US" i="0"/>
              </a:p>
            </p:txBody>
          </p:sp>
          <p:sp>
            <p:nvSpPr>
              <p:cNvPr id="284" name="Rectangle 164"/>
              <p:cNvSpPr>
                <a:spLocks noChangeArrowheads="1"/>
              </p:cNvSpPr>
              <p:nvPr/>
            </p:nvSpPr>
            <p:spPr bwMode="auto">
              <a:xfrm>
                <a:off x="217488" y="2495550"/>
                <a:ext cx="188912" cy="17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165"/>
              <p:cNvSpPr>
                <a:spLocks noChangeArrowheads="1"/>
              </p:cNvSpPr>
              <p:nvPr/>
            </p:nvSpPr>
            <p:spPr bwMode="auto">
              <a:xfrm>
                <a:off x="217488" y="2498725"/>
                <a:ext cx="96837" cy="146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Rectangle 166"/>
              <p:cNvSpPr>
                <a:spLocks noChangeArrowheads="1"/>
              </p:cNvSpPr>
              <p:nvPr/>
            </p:nvSpPr>
            <p:spPr bwMode="auto">
              <a:xfrm>
                <a:off x="214313" y="2498725"/>
                <a:ext cx="103187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167"/>
              <p:cNvSpPr>
                <a:spLocks noChangeArrowheads="1"/>
              </p:cNvSpPr>
              <p:nvPr/>
            </p:nvSpPr>
            <p:spPr bwMode="auto">
              <a:xfrm>
                <a:off x="214313" y="2503488"/>
                <a:ext cx="22225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-</a:t>
                </a:r>
                <a:endParaRPr lang="en-US" i="0"/>
              </a:p>
            </p:txBody>
          </p:sp>
          <p:sp>
            <p:nvSpPr>
              <p:cNvPr id="288" name="Rectangle 168"/>
              <p:cNvSpPr>
                <a:spLocks noChangeArrowheads="1"/>
              </p:cNvSpPr>
              <p:nvPr/>
            </p:nvSpPr>
            <p:spPr bwMode="auto">
              <a:xfrm>
                <a:off x="257175" y="2400300"/>
                <a:ext cx="171450" cy="311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169"/>
              <p:cNvSpPr>
                <a:spLocks noChangeArrowheads="1"/>
              </p:cNvSpPr>
              <p:nvPr/>
            </p:nvSpPr>
            <p:spPr bwMode="auto">
              <a:xfrm>
                <a:off x="257175" y="2498725"/>
                <a:ext cx="128588" cy="146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170"/>
              <p:cNvSpPr>
                <a:spLocks noChangeArrowheads="1"/>
              </p:cNvSpPr>
              <p:nvPr/>
            </p:nvSpPr>
            <p:spPr bwMode="auto">
              <a:xfrm>
                <a:off x="257175" y="2498725"/>
                <a:ext cx="1317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Rectangle 171"/>
              <p:cNvSpPr>
                <a:spLocks noChangeArrowheads="1"/>
              </p:cNvSpPr>
              <p:nvPr/>
            </p:nvSpPr>
            <p:spPr bwMode="auto">
              <a:xfrm>
                <a:off x="257175" y="2503488"/>
                <a:ext cx="33338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i="0"/>
              </a:p>
            </p:txBody>
          </p:sp>
          <p:sp>
            <p:nvSpPr>
              <p:cNvPr id="292" name="Rectangle 172"/>
              <p:cNvSpPr>
                <a:spLocks noChangeArrowheads="1"/>
              </p:cNvSpPr>
              <p:nvPr/>
            </p:nvSpPr>
            <p:spPr bwMode="auto">
              <a:xfrm>
                <a:off x="209550" y="2252663"/>
                <a:ext cx="307975" cy="17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173"/>
              <p:cNvSpPr>
                <a:spLocks noChangeArrowheads="1"/>
              </p:cNvSpPr>
              <p:nvPr/>
            </p:nvSpPr>
            <p:spPr bwMode="auto">
              <a:xfrm>
                <a:off x="209550" y="2255838"/>
                <a:ext cx="100013" cy="147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174"/>
              <p:cNvSpPr>
                <a:spLocks noChangeArrowheads="1"/>
              </p:cNvSpPr>
              <p:nvPr/>
            </p:nvSpPr>
            <p:spPr bwMode="auto">
              <a:xfrm>
                <a:off x="209550" y="2255838"/>
                <a:ext cx="103188" cy="155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175"/>
              <p:cNvSpPr>
                <a:spLocks noChangeArrowheads="1"/>
              </p:cNvSpPr>
              <p:nvPr/>
            </p:nvSpPr>
            <p:spPr bwMode="auto">
              <a:xfrm>
                <a:off x="209550" y="2260600"/>
                <a:ext cx="20638" cy="77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-</a:t>
                </a:r>
                <a:endParaRPr lang="en-US" i="0"/>
              </a:p>
            </p:txBody>
          </p:sp>
          <p:sp>
            <p:nvSpPr>
              <p:cNvPr id="296" name="Rectangle 176"/>
              <p:cNvSpPr>
                <a:spLocks noChangeArrowheads="1"/>
              </p:cNvSpPr>
              <p:nvPr/>
            </p:nvSpPr>
            <p:spPr bwMode="auto">
              <a:xfrm>
                <a:off x="249238" y="2159000"/>
                <a:ext cx="171450" cy="30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177"/>
              <p:cNvSpPr>
                <a:spLocks noChangeArrowheads="1"/>
              </p:cNvSpPr>
              <p:nvPr/>
            </p:nvSpPr>
            <p:spPr bwMode="auto">
              <a:xfrm>
                <a:off x="249238" y="2255838"/>
                <a:ext cx="231775" cy="147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178"/>
              <p:cNvSpPr>
                <a:spLocks noChangeArrowheads="1"/>
              </p:cNvSpPr>
              <p:nvPr/>
            </p:nvSpPr>
            <p:spPr bwMode="auto">
              <a:xfrm>
                <a:off x="249238" y="2255838"/>
                <a:ext cx="239712" cy="155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179"/>
              <p:cNvSpPr>
                <a:spLocks noChangeArrowheads="1"/>
              </p:cNvSpPr>
              <p:nvPr/>
            </p:nvSpPr>
            <p:spPr bwMode="auto">
              <a:xfrm>
                <a:off x="249238" y="2260600"/>
                <a:ext cx="87312" cy="77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0.5</a:t>
                </a:r>
                <a:endParaRPr lang="en-US" i="0"/>
              </a:p>
            </p:txBody>
          </p:sp>
          <p:sp>
            <p:nvSpPr>
              <p:cNvPr id="300" name="Rectangle 180"/>
              <p:cNvSpPr>
                <a:spLocks noChangeArrowheads="1"/>
              </p:cNvSpPr>
              <p:nvPr/>
            </p:nvSpPr>
            <p:spPr bwMode="auto">
              <a:xfrm>
                <a:off x="254000" y="2011363"/>
                <a:ext cx="142875" cy="176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181"/>
              <p:cNvSpPr>
                <a:spLocks noChangeArrowheads="1"/>
              </p:cNvSpPr>
              <p:nvPr/>
            </p:nvSpPr>
            <p:spPr bwMode="auto">
              <a:xfrm>
                <a:off x="254000" y="2014538"/>
                <a:ext cx="128588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182"/>
              <p:cNvSpPr>
                <a:spLocks noChangeArrowheads="1"/>
              </p:cNvSpPr>
              <p:nvPr/>
            </p:nvSpPr>
            <p:spPr bwMode="auto">
              <a:xfrm>
                <a:off x="254000" y="2016125"/>
                <a:ext cx="131763" cy="155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83"/>
              <p:cNvSpPr>
                <a:spLocks noChangeArrowheads="1"/>
              </p:cNvSpPr>
              <p:nvPr/>
            </p:nvSpPr>
            <p:spPr bwMode="auto">
              <a:xfrm>
                <a:off x="254000" y="2024063"/>
                <a:ext cx="34925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i="0"/>
              </a:p>
            </p:txBody>
          </p:sp>
          <p:sp>
            <p:nvSpPr>
              <p:cNvPr id="304" name="Rectangle 184"/>
              <p:cNvSpPr>
                <a:spLocks noChangeArrowheads="1"/>
              </p:cNvSpPr>
              <p:nvPr/>
            </p:nvSpPr>
            <p:spPr bwMode="auto">
              <a:xfrm>
                <a:off x="246063" y="1770063"/>
                <a:ext cx="263525" cy="17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85"/>
              <p:cNvSpPr>
                <a:spLocks noChangeArrowheads="1"/>
              </p:cNvSpPr>
              <p:nvPr/>
            </p:nvSpPr>
            <p:spPr bwMode="auto">
              <a:xfrm>
                <a:off x="246063" y="1771650"/>
                <a:ext cx="2317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186"/>
              <p:cNvSpPr>
                <a:spLocks noChangeArrowheads="1"/>
              </p:cNvSpPr>
              <p:nvPr/>
            </p:nvSpPr>
            <p:spPr bwMode="auto">
              <a:xfrm>
                <a:off x="246063" y="1778000"/>
                <a:ext cx="239712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187"/>
              <p:cNvSpPr>
                <a:spLocks noChangeArrowheads="1"/>
              </p:cNvSpPr>
              <p:nvPr/>
            </p:nvSpPr>
            <p:spPr bwMode="auto">
              <a:xfrm>
                <a:off x="246063" y="1782763"/>
                <a:ext cx="87312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0.5</a:t>
                </a:r>
                <a:endParaRPr lang="en-US" i="0"/>
              </a:p>
            </p:txBody>
          </p:sp>
          <p:sp>
            <p:nvSpPr>
              <p:cNvPr id="308" name="Rectangle 188"/>
              <p:cNvSpPr>
                <a:spLocks noChangeArrowheads="1"/>
              </p:cNvSpPr>
              <p:nvPr/>
            </p:nvSpPr>
            <p:spPr bwMode="auto">
              <a:xfrm>
                <a:off x="254000" y="1527175"/>
                <a:ext cx="142875" cy="180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189"/>
              <p:cNvSpPr>
                <a:spLocks noChangeArrowheads="1"/>
              </p:cNvSpPr>
              <p:nvPr/>
            </p:nvSpPr>
            <p:spPr bwMode="auto">
              <a:xfrm>
                <a:off x="254000" y="1535113"/>
                <a:ext cx="128588" cy="150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190"/>
              <p:cNvSpPr>
                <a:spLocks noChangeArrowheads="1"/>
              </p:cNvSpPr>
              <p:nvPr/>
            </p:nvSpPr>
            <p:spPr bwMode="auto">
              <a:xfrm>
                <a:off x="254000" y="1538288"/>
                <a:ext cx="1317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191"/>
              <p:cNvSpPr>
                <a:spLocks noChangeArrowheads="1"/>
              </p:cNvSpPr>
              <p:nvPr/>
            </p:nvSpPr>
            <p:spPr bwMode="auto">
              <a:xfrm>
                <a:off x="254000" y="1543050"/>
                <a:ext cx="34925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i="0"/>
              </a:p>
            </p:txBody>
          </p:sp>
          <p:sp>
            <p:nvSpPr>
              <p:cNvPr id="312" name="Rectangle 192"/>
              <p:cNvSpPr>
                <a:spLocks noChangeArrowheads="1"/>
              </p:cNvSpPr>
              <p:nvPr/>
            </p:nvSpPr>
            <p:spPr bwMode="auto">
              <a:xfrm>
                <a:off x="246063" y="1295400"/>
                <a:ext cx="263525" cy="176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193"/>
              <p:cNvSpPr>
                <a:spLocks noChangeArrowheads="1"/>
              </p:cNvSpPr>
              <p:nvPr/>
            </p:nvSpPr>
            <p:spPr bwMode="auto">
              <a:xfrm>
                <a:off x="246063" y="1295400"/>
                <a:ext cx="23177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194"/>
              <p:cNvSpPr>
                <a:spLocks noChangeArrowheads="1"/>
              </p:cNvSpPr>
              <p:nvPr/>
            </p:nvSpPr>
            <p:spPr bwMode="auto">
              <a:xfrm>
                <a:off x="246063" y="1298575"/>
                <a:ext cx="239712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195"/>
              <p:cNvSpPr>
                <a:spLocks noChangeArrowheads="1"/>
              </p:cNvSpPr>
              <p:nvPr/>
            </p:nvSpPr>
            <p:spPr bwMode="auto">
              <a:xfrm>
                <a:off x="246063" y="1303338"/>
                <a:ext cx="87312" cy="7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 i="0">
                    <a:solidFill>
                      <a:srgbClr val="000000"/>
                    </a:solidFill>
                    <a:latin typeface="Helvetica" pitchFamily="34" charset="0"/>
                  </a:rPr>
                  <a:t>1.5</a:t>
                </a:r>
                <a:endParaRPr lang="en-US" i="0"/>
              </a:p>
            </p:txBody>
          </p:sp>
          <p:sp>
            <p:nvSpPr>
              <p:cNvPr id="316" name="Freeform 196"/>
              <p:cNvSpPr>
                <a:spLocks/>
              </p:cNvSpPr>
              <p:nvPr/>
            </p:nvSpPr>
            <p:spPr bwMode="auto">
              <a:xfrm>
                <a:off x="1365250" y="1477963"/>
                <a:ext cx="3638550" cy="1457325"/>
              </a:xfrm>
              <a:custGeom>
                <a:avLst/>
                <a:gdLst/>
                <a:ahLst/>
                <a:cxnLst>
                  <a:cxn ang="0">
                    <a:pos x="192" y="1045"/>
                  </a:cxn>
                  <a:cxn ang="0">
                    <a:pos x="467" y="1045"/>
                  </a:cxn>
                  <a:cxn ang="0">
                    <a:pos x="573" y="1039"/>
                  </a:cxn>
                  <a:cxn ang="0">
                    <a:pos x="654" y="2132"/>
                  </a:cxn>
                  <a:cxn ang="0">
                    <a:pos x="935" y="2132"/>
                  </a:cxn>
                  <a:cxn ang="0">
                    <a:pos x="1214" y="2132"/>
                  </a:cxn>
                  <a:cxn ang="0">
                    <a:pos x="1232" y="2369"/>
                  </a:cxn>
                  <a:cxn ang="0">
                    <a:pos x="1402" y="2385"/>
                  </a:cxn>
                  <a:cxn ang="0">
                    <a:pos x="1678" y="2385"/>
                  </a:cxn>
                  <a:cxn ang="0">
                    <a:pos x="1844" y="2378"/>
                  </a:cxn>
                  <a:cxn ang="0">
                    <a:pos x="1884" y="1157"/>
                  </a:cxn>
                  <a:cxn ang="0">
                    <a:pos x="2071" y="1164"/>
                  </a:cxn>
                  <a:cxn ang="0">
                    <a:pos x="2346" y="1164"/>
                  </a:cxn>
                  <a:cxn ang="0">
                    <a:pos x="2480" y="1150"/>
                  </a:cxn>
                  <a:cxn ang="0">
                    <a:pos x="2516" y="32"/>
                  </a:cxn>
                  <a:cxn ang="0">
                    <a:pos x="2737" y="45"/>
                  </a:cxn>
                  <a:cxn ang="0">
                    <a:pos x="3004" y="45"/>
                  </a:cxn>
                  <a:cxn ang="0">
                    <a:pos x="3072" y="23"/>
                  </a:cxn>
                  <a:cxn ang="0">
                    <a:pos x="3205" y="552"/>
                  </a:cxn>
                  <a:cxn ang="0">
                    <a:pos x="3484" y="552"/>
                  </a:cxn>
                  <a:cxn ang="0">
                    <a:pos x="3710" y="530"/>
                  </a:cxn>
                  <a:cxn ang="0">
                    <a:pos x="3732" y="829"/>
                  </a:cxn>
                  <a:cxn ang="0">
                    <a:pos x="3951" y="838"/>
                  </a:cxn>
                  <a:cxn ang="0">
                    <a:pos x="4215" y="838"/>
                  </a:cxn>
                  <a:cxn ang="0">
                    <a:pos x="4359" y="822"/>
                  </a:cxn>
                  <a:cxn ang="0">
                    <a:pos x="4395" y="496"/>
                  </a:cxn>
                  <a:cxn ang="0">
                    <a:pos x="4606" y="512"/>
                  </a:cxn>
                  <a:cxn ang="0">
                    <a:pos x="4883" y="512"/>
                  </a:cxn>
                  <a:cxn ang="0">
                    <a:pos x="4806" y="467"/>
                  </a:cxn>
                  <a:cxn ang="0">
                    <a:pos x="4531" y="467"/>
                  </a:cxn>
                  <a:cxn ang="0">
                    <a:pos x="4359" y="478"/>
                  </a:cxn>
                  <a:cxn ang="0">
                    <a:pos x="4322" y="804"/>
                  </a:cxn>
                  <a:cxn ang="0">
                    <a:pos x="4177" y="793"/>
                  </a:cxn>
                  <a:cxn ang="0">
                    <a:pos x="3910" y="793"/>
                  </a:cxn>
                  <a:cxn ang="0">
                    <a:pos x="3756" y="793"/>
                  </a:cxn>
                  <a:cxn ang="0">
                    <a:pos x="3710" y="507"/>
                  </a:cxn>
                  <a:cxn ang="0">
                    <a:pos x="3433" y="507"/>
                  </a:cxn>
                  <a:cxn ang="0">
                    <a:pos x="3167" y="507"/>
                  </a:cxn>
                  <a:cxn ang="0">
                    <a:pos x="3115" y="21"/>
                  </a:cxn>
                  <a:cxn ang="0">
                    <a:pos x="2967" y="0"/>
                  </a:cxn>
                  <a:cxn ang="0">
                    <a:pos x="2700" y="0"/>
                  </a:cxn>
                  <a:cxn ang="0">
                    <a:pos x="2482" y="5"/>
                  </a:cxn>
                  <a:cxn ang="0">
                    <a:pos x="2443" y="1132"/>
                  </a:cxn>
                  <a:cxn ang="0">
                    <a:pos x="2310" y="1119"/>
                  </a:cxn>
                  <a:cxn ang="0">
                    <a:pos x="2031" y="1119"/>
                  </a:cxn>
                  <a:cxn ang="0">
                    <a:pos x="1850" y="1132"/>
                  </a:cxn>
                  <a:cxn ang="0">
                    <a:pos x="1810" y="2360"/>
                  </a:cxn>
                  <a:cxn ang="0">
                    <a:pos x="1640" y="2340"/>
                  </a:cxn>
                  <a:cxn ang="0">
                    <a:pos x="1365" y="2340"/>
                  </a:cxn>
                  <a:cxn ang="0">
                    <a:pos x="1249" y="2360"/>
                  </a:cxn>
                  <a:cxn ang="0">
                    <a:pos x="1173" y="2086"/>
                  </a:cxn>
                  <a:cxn ang="0">
                    <a:pos x="897" y="2086"/>
                  </a:cxn>
                  <a:cxn ang="0">
                    <a:pos x="618" y="2086"/>
                  </a:cxn>
                  <a:cxn ang="0">
                    <a:pos x="600" y="1010"/>
                  </a:cxn>
                  <a:cxn ang="0">
                    <a:pos x="430" y="1000"/>
                  </a:cxn>
                  <a:cxn ang="0">
                    <a:pos x="153" y="1000"/>
                  </a:cxn>
                </a:cxnLst>
                <a:rect l="0" t="0" r="r" b="b"/>
                <a:pathLst>
                  <a:path w="4956" h="2385">
                    <a:moveTo>
                      <a:pt x="0" y="1000"/>
                    </a:moveTo>
                    <a:lnTo>
                      <a:pt x="0" y="1045"/>
                    </a:lnTo>
                    <a:lnTo>
                      <a:pt x="39" y="1045"/>
                    </a:lnTo>
                    <a:lnTo>
                      <a:pt x="76" y="1045"/>
                    </a:lnTo>
                    <a:lnTo>
                      <a:pt x="113" y="1045"/>
                    </a:lnTo>
                    <a:lnTo>
                      <a:pt x="153" y="1045"/>
                    </a:lnTo>
                    <a:lnTo>
                      <a:pt x="192" y="1045"/>
                    </a:lnTo>
                    <a:lnTo>
                      <a:pt x="229" y="1045"/>
                    </a:lnTo>
                    <a:lnTo>
                      <a:pt x="266" y="1045"/>
                    </a:lnTo>
                    <a:lnTo>
                      <a:pt x="304" y="1045"/>
                    </a:lnTo>
                    <a:lnTo>
                      <a:pt x="355" y="1045"/>
                    </a:lnTo>
                    <a:lnTo>
                      <a:pt x="391" y="1045"/>
                    </a:lnTo>
                    <a:lnTo>
                      <a:pt x="430" y="1045"/>
                    </a:lnTo>
                    <a:lnTo>
                      <a:pt x="467" y="1045"/>
                    </a:lnTo>
                    <a:lnTo>
                      <a:pt x="506" y="1045"/>
                    </a:lnTo>
                    <a:lnTo>
                      <a:pt x="544" y="1045"/>
                    </a:lnTo>
                    <a:lnTo>
                      <a:pt x="581" y="1045"/>
                    </a:lnTo>
                    <a:lnTo>
                      <a:pt x="581" y="1019"/>
                    </a:lnTo>
                    <a:lnTo>
                      <a:pt x="561" y="1029"/>
                    </a:lnTo>
                    <a:lnTo>
                      <a:pt x="566" y="1038"/>
                    </a:lnTo>
                    <a:lnTo>
                      <a:pt x="573" y="1039"/>
                    </a:lnTo>
                    <a:lnTo>
                      <a:pt x="561" y="1021"/>
                    </a:lnTo>
                    <a:lnTo>
                      <a:pt x="598" y="2108"/>
                    </a:lnTo>
                    <a:lnTo>
                      <a:pt x="600" y="2115"/>
                    </a:lnTo>
                    <a:lnTo>
                      <a:pt x="603" y="2124"/>
                    </a:lnTo>
                    <a:lnTo>
                      <a:pt x="610" y="2126"/>
                    </a:lnTo>
                    <a:lnTo>
                      <a:pt x="618" y="2132"/>
                    </a:lnTo>
                    <a:lnTo>
                      <a:pt x="654" y="2132"/>
                    </a:lnTo>
                    <a:lnTo>
                      <a:pt x="695" y="2132"/>
                    </a:lnTo>
                    <a:lnTo>
                      <a:pt x="746" y="2132"/>
                    </a:lnTo>
                    <a:lnTo>
                      <a:pt x="782" y="2132"/>
                    </a:lnTo>
                    <a:lnTo>
                      <a:pt x="821" y="2132"/>
                    </a:lnTo>
                    <a:lnTo>
                      <a:pt x="858" y="2132"/>
                    </a:lnTo>
                    <a:lnTo>
                      <a:pt x="897" y="2132"/>
                    </a:lnTo>
                    <a:lnTo>
                      <a:pt x="935" y="2132"/>
                    </a:lnTo>
                    <a:lnTo>
                      <a:pt x="972" y="2132"/>
                    </a:lnTo>
                    <a:lnTo>
                      <a:pt x="1010" y="2132"/>
                    </a:lnTo>
                    <a:lnTo>
                      <a:pt x="1049" y="2132"/>
                    </a:lnTo>
                    <a:lnTo>
                      <a:pt x="1086" y="2132"/>
                    </a:lnTo>
                    <a:lnTo>
                      <a:pt x="1137" y="2132"/>
                    </a:lnTo>
                    <a:lnTo>
                      <a:pt x="1173" y="2132"/>
                    </a:lnTo>
                    <a:lnTo>
                      <a:pt x="1214" y="2132"/>
                    </a:lnTo>
                    <a:lnTo>
                      <a:pt x="1214" y="2106"/>
                    </a:lnTo>
                    <a:lnTo>
                      <a:pt x="1195" y="2115"/>
                    </a:lnTo>
                    <a:lnTo>
                      <a:pt x="1198" y="2124"/>
                    </a:lnTo>
                    <a:lnTo>
                      <a:pt x="1205" y="2126"/>
                    </a:lnTo>
                    <a:lnTo>
                      <a:pt x="1193" y="2112"/>
                    </a:lnTo>
                    <a:lnTo>
                      <a:pt x="1231" y="2365"/>
                    </a:lnTo>
                    <a:lnTo>
                      <a:pt x="1232" y="2369"/>
                    </a:lnTo>
                    <a:lnTo>
                      <a:pt x="1236" y="2378"/>
                    </a:lnTo>
                    <a:lnTo>
                      <a:pt x="1241" y="2380"/>
                    </a:lnTo>
                    <a:lnTo>
                      <a:pt x="1249" y="2385"/>
                    </a:lnTo>
                    <a:lnTo>
                      <a:pt x="1288" y="2385"/>
                    </a:lnTo>
                    <a:lnTo>
                      <a:pt x="1326" y="2385"/>
                    </a:lnTo>
                    <a:lnTo>
                      <a:pt x="1365" y="2385"/>
                    </a:lnTo>
                    <a:lnTo>
                      <a:pt x="1402" y="2385"/>
                    </a:lnTo>
                    <a:lnTo>
                      <a:pt x="1440" y="2385"/>
                    </a:lnTo>
                    <a:lnTo>
                      <a:pt x="1477" y="2385"/>
                    </a:lnTo>
                    <a:lnTo>
                      <a:pt x="1526" y="2385"/>
                    </a:lnTo>
                    <a:lnTo>
                      <a:pt x="1564" y="2385"/>
                    </a:lnTo>
                    <a:lnTo>
                      <a:pt x="1603" y="2385"/>
                    </a:lnTo>
                    <a:lnTo>
                      <a:pt x="1640" y="2385"/>
                    </a:lnTo>
                    <a:lnTo>
                      <a:pt x="1678" y="2385"/>
                    </a:lnTo>
                    <a:lnTo>
                      <a:pt x="1717" y="2385"/>
                    </a:lnTo>
                    <a:lnTo>
                      <a:pt x="1754" y="2385"/>
                    </a:lnTo>
                    <a:lnTo>
                      <a:pt x="1792" y="2385"/>
                    </a:lnTo>
                    <a:lnTo>
                      <a:pt x="1831" y="2385"/>
                    </a:lnTo>
                    <a:lnTo>
                      <a:pt x="1831" y="2383"/>
                    </a:lnTo>
                    <a:lnTo>
                      <a:pt x="1839" y="2380"/>
                    </a:lnTo>
                    <a:lnTo>
                      <a:pt x="1844" y="2378"/>
                    </a:lnTo>
                    <a:lnTo>
                      <a:pt x="1850" y="2369"/>
                    </a:lnTo>
                    <a:lnTo>
                      <a:pt x="1853" y="2362"/>
                    </a:lnTo>
                    <a:lnTo>
                      <a:pt x="1890" y="1144"/>
                    </a:lnTo>
                    <a:lnTo>
                      <a:pt x="1868" y="1141"/>
                    </a:lnTo>
                    <a:lnTo>
                      <a:pt x="1868" y="1164"/>
                    </a:lnTo>
                    <a:lnTo>
                      <a:pt x="1877" y="1163"/>
                    </a:lnTo>
                    <a:lnTo>
                      <a:pt x="1884" y="1157"/>
                    </a:lnTo>
                    <a:lnTo>
                      <a:pt x="1887" y="1150"/>
                    </a:lnTo>
                    <a:lnTo>
                      <a:pt x="1868" y="1164"/>
                    </a:lnTo>
                    <a:lnTo>
                      <a:pt x="1919" y="1164"/>
                    </a:lnTo>
                    <a:lnTo>
                      <a:pt x="1955" y="1164"/>
                    </a:lnTo>
                    <a:lnTo>
                      <a:pt x="1994" y="1164"/>
                    </a:lnTo>
                    <a:lnTo>
                      <a:pt x="2031" y="1164"/>
                    </a:lnTo>
                    <a:lnTo>
                      <a:pt x="2071" y="1164"/>
                    </a:lnTo>
                    <a:lnTo>
                      <a:pt x="2108" y="1164"/>
                    </a:lnTo>
                    <a:lnTo>
                      <a:pt x="2145" y="1164"/>
                    </a:lnTo>
                    <a:lnTo>
                      <a:pt x="2183" y="1164"/>
                    </a:lnTo>
                    <a:lnTo>
                      <a:pt x="2218" y="1164"/>
                    </a:lnTo>
                    <a:lnTo>
                      <a:pt x="2259" y="1164"/>
                    </a:lnTo>
                    <a:lnTo>
                      <a:pt x="2310" y="1164"/>
                    </a:lnTo>
                    <a:lnTo>
                      <a:pt x="2346" y="1164"/>
                    </a:lnTo>
                    <a:lnTo>
                      <a:pt x="2385" y="1164"/>
                    </a:lnTo>
                    <a:lnTo>
                      <a:pt x="2423" y="1164"/>
                    </a:lnTo>
                    <a:lnTo>
                      <a:pt x="2462" y="1164"/>
                    </a:lnTo>
                    <a:lnTo>
                      <a:pt x="2462" y="1164"/>
                    </a:lnTo>
                    <a:lnTo>
                      <a:pt x="2470" y="1163"/>
                    </a:lnTo>
                    <a:lnTo>
                      <a:pt x="2477" y="1157"/>
                    </a:lnTo>
                    <a:lnTo>
                      <a:pt x="2480" y="1150"/>
                    </a:lnTo>
                    <a:lnTo>
                      <a:pt x="2482" y="1144"/>
                    </a:lnTo>
                    <a:lnTo>
                      <a:pt x="2521" y="23"/>
                    </a:lnTo>
                    <a:lnTo>
                      <a:pt x="2499" y="23"/>
                    </a:lnTo>
                    <a:lnTo>
                      <a:pt x="2499" y="43"/>
                    </a:lnTo>
                    <a:lnTo>
                      <a:pt x="2508" y="41"/>
                    </a:lnTo>
                    <a:lnTo>
                      <a:pt x="2514" y="40"/>
                    </a:lnTo>
                    <a:lnTo>
                      <a:pt x="2516" y="32"/>
                    </a:lnTo>
                    <a:lnTo>
                      <a:pt x="2499" y="45"/>
                    </a:lnTo>
                    <a:lnTo>
                      <a:pt x="2536" y="45"/>
                    </a:lnTo>
                    <a:lnTo>
                      <a:pt x="2576" y="45"/>
                    </a:lnTo>
                    <a:lnTo>
                      <a:pt x="2613" y="45"/>
                    </a:lnTo>
                    <a:lnTo>
                      <a:pt x="2650" y="45"/>
                    </a:lnTo>
                    <a:lnTo>
                      <a:pt x="2700" y="45"/>
                    </a:lnTo>
                    <a:lnTo>
                      <a:pt x="2737" y="45"/>
                    </a:lnTo>
                    <a:lnTo>
                      <a:pt x="2776" y="45"/>
                    </a:lnTo>
                    <a:lnTo>
                      <a:pt x="2814" y="45"/>
                    </a:lnTo>
                    <a:lnTo>
                      <a:pt x="2853" y="45"/>
                    </a:lnTo>
                    <a:lnTo>
                      <a:pt x="2890" y="45"/>
                    </a:lnTo>
                    <a:lnTo>
                      <a:pt x="2929" y="45"/>
                    </a:lnTo>
                    <a:lnTo>
                      <a:pt x="2967" y="45"/>
                    </a:lnTo>
                    <a:lnTo>
                      <a:pt x="3004" y="45"/>
                    </a:lnTo>
                    <a:lnTo>
                      <a:pt x="3041" y="45"/>
                    </a:lnTo>
                    <a:lnTo>
                      <a:pt x="3092" y="45"/>
                    </a:lnTo>
                    <a:lnTo>
                      <a:pt x="3092" y="23"/>
                    </a:lnTo>
                    <a:lnTo>
                      <a:pt x="3074" y="32"/>
                    </a:lnTo>
                    <a:lnTo>
                      <a:pt x="3077" y="40"/>
                    </a:lnTo>
                    <a:lnTo>
                      <a:pt x="3084" y="41"/>
                    </a:lnTo>
                    <a:lnTo>
                      <a:pt x="3072" y="23"/>
                    </a:lnTo>
                    <a:lnTo>
                      <a:pt x="3109" y="530"/>
                    </a:lnTo>
                    <a:lnTo>
                      <a:pt x="3111" y="539"/>
                    </a:lnTo>
                    <a:lnTo>
                      <a:pt x="3115" y="547"/>
                    </a:lnTo>
                    <a:lnTo>
                      <a:pt x="3120" y="549"/>
                    </a:lnTo>
                    <a:lnTo>
                      <a:pt x="3128" y="552"/>
                    </a:lnTo>
                    <a:lnTo>
                      <a:pt x="3167" y="552"/>
                    </a:lnTo>
                    <a:lnTo>
                      <a:pt x="3205" y="552"/>
                    </a:lnTo>
                    <a:lnTo>
                      <a:pt x="3242" y="552"/>
                    </a:lnTo>
                    <a:lnTo>
                      <a:pt x="3281" y="552"/>
                    </a:lnTo>
                    <a:lnTo>
                      <a:pt x="3319" y="552"/>
                    </a:lnTo>
                    <a:lnTo>
                      <a:pt x="3356" y="552"/>
                    </a:lnTo>
                    <a:lnTo>
                      <a:pt x="3392" y="552"/>
                    </a:lnTo>
                    <a:lnTo>
                      <a:pt x="3433" y="552"/>
                    </a:lnTo>
                    <a:lnTo>
                      <a:pt x="3484" y="552"/>
                    </a:lnTo>
                    <a:lnTo>
                      <a:pt x="3519" y="552"/>
                    </a:lnTo>
                    <a:lnTo>
                      <a:pt x="3558" y="552"/>
                    </a:lnTo>
                    <a:lnTo>
                      <a:pt x="3596" y="552"/>
                    </a:lnTo>
                    <a:lnTo>
                      <a:pt x="3635" y="552"/>
                    </a:lnTo>
                    <a:lnTo>
                      <a:pt x="3672" y="552"/>
                    </a:lnTo>
                    <a:lnTo>
                      <a:pt x="3710" y="552"/>
                    </a:lnTo>
                    <a:lnTo>
                      <a:pt x="3710" y="530"/>
                    </a:lnTo>
                    <a:lnTo>
                      <a:pt x="3689" y="539"/>
                    </a:lnTo>
                    <a:lnTo>
                      <a:pt x="3694" y="547"/>
                    </a:lnTo>
                    <a:lnTo>
                      <a:pt x="3701" y="549"/>
                    </a:lnTo>
                    <a:lnTo>
                      <a:pt x="3689" y="532"/>
                    </a:lnTo>
                    <a:lnTo>
                      <a:pt x="3727" y="818"/>
                    </a:lnTo>
                    <a:lnTo>
                      <a:pt x="3728" y="822"/>
                    </a:lnTo>
                    <a:lnTo>
                      <a:pt x="3732" y="829"/>
                    </a:lnTo>
                    <a:lnTo>
                      <a:pt x="3739" y="833"/>
                    </a:lnTo>
                    <a:lnTo>
                      <a:pt x="3747" y="838"/>
                    </a:lnTo>
                    <a:lnTo>
                      <a:pt x="3786" y="838"/>
                    </a:lnTo>
                    <a:lnTo>
                      <a:pt x="3824" y="838"/>
                    </a:lnTo>
                    <a:lnTo>
                      <a:pt x="3875" y="838"/>
                    </a:lnTo>
                    <a:lnTo>
                      <a:pt x="3910" y="838"/>
                    </a:lnTo>
                    <a:lnTo>
                      <a:pt x="3951" y="838"/>
                    </a:lnTo>
                    <a:lnTo>
                      <a:pt x="3987" y="838"/>
                    </a:lnTo>
                    <a:lnTo>
                      <a:pt x="4026" y="838"/>
                    </a:lnTo>
                    <a:lnTo>
                      <a:pt x="4063" y="838"/>
                    </a:lnTo>
                    <a:lnTo>
                      <a:pt x="4101" y="838"/>
                    </a:lnTo>
                    <a:lnTo>
                      <a:pt x="4140" y="838"/>
                    </a:lnTo>
                    <a:lnTo>
                      <a:pt x="4177" y="838"/>
                    </a:lnTo>
                    <a:lnTo>
                      <a:pt x="4215" y="838"/>
                    </a:lnTo>
                    <a:lnTo>
                      <a:pt x="4264" y="838"/>
                    </a:lnTo>
                    <a:lnTo>
                      <a:pt x="4301" y="838"/>
                    </a:lnTo>
                    <a:lnTo>
                      <a:pt x="4341" y="838"/>
                    </a:lnTo>
                    <a:lnTo>
                      <a:pt x="4341" y="837"/>
                    </a:lnTo>
                    <a:lnTo>
                      <a:pt x="4349" y="833"/>
                    </a:lnTo>
                    <a:lnTo>
                      <a:pt x="4356" y="829"/>
                    </a:lnTo>
                    <a:lnTo>
                      <a:pt x="4359" y="822"/>
                    </a:lnTo>
                    <a:lnTo>
                      <a:pt x="4361" y="818"/>
                    </a:lnTo>
                    <a:lnTo>
                      <a:pt x="4398" y="492"/>
                    </a:lnTo>
                    <a:lnTo>
                      <a:pt x="4378" y="487"/>
                    </a:lnTo>
                    <a:lnTo>
                      <a:pt x="4378" y="510"/>
                    </a:lnTo>
                    <a:lnTo>
                      <a:pt x="4386" y="507"/>
                    </a:lnTo>
                    <a:lnTo>
                      <a:pt x="4393" y="503"/>
                    </a:lnTo>
                    <a:lnTo>
                      <a:pt x="4395" y="496"/>
                    </a:lnTo>
                    <a:lnTo>
                      <a:pt x="4378" y="512"/>
                    </a:lnTo>
                    <a:lnTo>
                      <a:pt x="4415" y="512"/>
                    </a:lnTo>
                    <a:lnTo>
                      <a:pt x="4454" y="512"/>
                    </a:lnTo>
                    <a:lnTo>
                      <a:pt x="4492" y="512"/>
                    </a:lnTo>
                    <a:lnTo>
                      <a:pt x="4531" y="512"/>
                    </a:lnTo>
                    <a:lnTo>
                      <a:pt x="4568" y="512"/>
                    </a:lnTo>
                    <a:lnTo>
                      <a:pt x="4606" y="512"/>
                    </a:lnTo>
                    <a:lnTo>
                      <a:pt x="4657" y="512"/>
                    </a:lnTo>
                    <a:lnTo>
                      <a:pt x="4693" y="512"/>
                    </a:lnTo>
                    <a:lnTo>
                      <a:pt x="4732" y="512"/>
                    </a:lnTo>
                    <a:lnTo>
                      <a:pt x="4769" y="512"/>
                    </a:lnTo>
                    <a:lnTo>
                      <a:pt x="4806" y="512"/>
                    </a:lnTo>
                    <a:lnTo>
                      <a:pt x="4846" y="512"/>
                    </a:lnTo>
                    <a:lnTo>
                      <a:pt x="4883" y="512"/>
                    </a:lnTo>
                    <a:lnTo>
                      <a:pt x="4920" y="512"/>
                    </a:lnTo>
                    <a:lnTo>
                      <a:pt x="4956" y="512"/>
                    </a:lnTo>
                    <a:lnTo>
                      <a:pt x="4956" y="467"/>
                    </a:lnTo>
                    <a:lnTo>
                      <a:pt x="4920" y="467"/>
                    </a:lnTo>
                    <a:lnTo>
                      <a:pt x="4883" y="467"/>
                    </a:lnTo>
                    <a:lnTo>
                      <a:pt x="4846" y="467"/>
                    </a:lnTo>
                    <a:lnTo>
                      <a:pt x="4806" y="467"/>
                    </a:lnTo>
                    <a:lnTo>
                      <a:pt x="4769" y="467"/>
                    </a:lnTo>
                    <a:lnTo>
                      <a:pt x="4732" y="467"/>
                    </a:lnTo>
                    <a:lnTo>
                      <a:pt x="4693" y="467"/>
                    </a:lnTo>
                    <a:lnTo>
                      <a:pt x="4657" y="467"/>
                    </a:lnTo>
                    <a:lnTo>
                      <a:pt x="4606" y="467"/>
                    </a:lnTo>
                    <a:lnTo>
                      <a:pt x="4568" y="467"/>
                    </a:lnTo>
                    <a:lnTo>
                      <a:pt x="4531" y="467"/>
                    </a:lnTo>
                    <a:lnTo>
                      <a:pt x="4492" y="467"/>
                    </a:lnTo>
                    <a:lnTo>
                      <a:pt x="4454" y="467"/>
                    </a:lnTo>
                    <a:lnTo>
                      <a:pt x="4415" y="467"/>
                    </a:lnTo>
                    <a:lnTo>
                      <a:pt x="4378" y="467"/>
                    </a:lnTo>
                    <a:lnTo>
                      <a:pt x="4369" y="467"/>
                    </a:lnTo>
                    <a:lnTo>
                      <a:pt x="4361" y="471"/>
                    </a:lnTo>
                    <a:lnTo>
                      <a:pt x="4359" y="478"/>
                    </a:lnTo>
                    <a:lnTo>
                      <a:pt x="4358" y="487"/>
                    </a:lnTo>
                    <a:lnTo>
                      <a:pt x="4358" y="485"/>
                    </a:lnTo>
                    <a:lnTo>
                      <a:pt x="4318" y="811"/>
                    </a:lnTo>
                    <a:lnTo>
                      <a:pt x="4341" y="793"/>
                    </a:lnTo>
                    <a:lnTo>
                      <a:pt x="4332" y="793"/>
                    </a:lnTo>
                    <a:lnTo>
                      <a:pt x="4325" y="797"/>
                    </a:lnTo>
                    <a:lnTo>
                      <a:pt x="4322" y="804"/>
                    </a:lnTo>
                    <a:lnTo>
                      <a:pt x="4318" y="813"/>
                    </a:lnTo>
                    <a:lnTo>
                      <a:pt x="4341" y="813"/>
                    </a:lnTo>
                    <a:lnTo>
                      <a:pt x="4341" y="793"/>
                    </a:lnTo>
                    <a:lnTo>
                      <a:pt x="4301" y="793"/>
                    </a:lnTo>
                    <a:lnTo>
                      <a:pt x="4264" y="793"/>
                    </a:lnTo>
                    <a:lnTo>
                      <a:pt x="4215" y="793"/>
                    </a:lnTo>
                    <a:lnTo>
                      <a:pt x="4177" y="793"/>
                    </a:lnTo>
                    <a:lnTo>
                      <a:pt x="4140" y="793"/>
                    </a:lnTo>
                    <a:lnTo>
                      <a:pt x="4101" y="793"/>
                    </a:lnTo>
                    <a:lnTo>
                      <a:pt x="4063" y="793"/>
                    </a:lnTo>
                    <a:lnTo>
                      <a:pt x="4026" y="793"/>
                    </a:lnTo>
                    <a:lnTo>
                      <a:pt x="3987" y="793"/>
                    </a:lnTo>
                    <a:lnTo>
                      <a:pt x="3951" y="793"/>
                    </a:lnTo>
                    <a:lnTo>
                      <a:pt x="3910" y="793"/>
                    </a:lnTo>
                    <a:lnTo>
                      <a:pt x="3875" y="793"/>
                    </a:lnTo>
                    <a:lnTo>
                      <a:pt x="3824" y="793"/>
                    </a:lnTo>
                    <a:lnTo>
                      <a:pt x="3786" y="793"/>
                    </a:lnTo>
                    <a:lnTo>
                      <a:pt x="3747" y="793"/>
                    </a:lnTo>
                    <a:lnTo>
                      <a:pt x="3766" y="804"/>
                    </a:lnTo>
                    <a:lnTo>
                      <a:pt x="3762" y="797"/>
                    </a:lnTo>
                    <a:lnTo>
                      <a:pt x="3756" y="793"/>
                    </a:lnTo>
                    <a:lnTo>
                      <a:pt x="3747" y="813"/>
                    </a:lnTo>
                    <a:lnTo>
                      <a:pt x="3766" y="811"/>
                    </a:lnTo>
                    <a:lnTo>
                      <a:pt x="3730" y="529"/>
                    </a:lnTo>
                    <a:lnTo>
                      <a:pt x="3728" y="521"/>
                    </a:lnTo>
                    <a:lnTo>
                      <a:pt x="3723" y="512"/>
                    </a:lnTo>
                    <a:lnTo>
                      <a:pt x="3718" y="510"/>
                    </a:lnTo>
                    <a:lnTo>
                      <a:pt x="3710" y="507"/>
                    </a:lnTo>
                    <a:lnTo>
                      <a:pt x="3672" y="507"/>
                    </a:lnTo>
                    <a:lnTo>
                      <a:pt x="3635" y="507"/>
                    </a:lnTo>
                    <a:lnTo>
                      <a:pt x="3596" y="507"/>
                    </a:lnTo>
                    <a:lnTo>
                      <a:pt x="3558" y="507"/>
                    </a:lnTo>
                    <a:lnTo>
                      <a:pt x="3519" y="507"/>
                    </a:lnTo>
                    <a:lnTo>
                      <a:pt x="3484" y="507"/>
                    </a:lnTo>
                    <a:lnTo>
                      <a:pt x="3433" y="507"/>
                    </a:lnTo>
                    <a:lnTo>
                      <a:pt x="3392" y="507"/>
                    </a:lnTo>
                    <a:lnTo>
                      <a:pt x="3356" y="507"/>
                    </a:lnTo>
                    <a:lnTo>
                      <a:pt x="3319" y="507"/>
                    </a:lnTo>
                    <a:lnTo>
                      <a:pt x="3281" y="507"/>
                    </a:lnTo>
                    <a:lnTo>
                      <a:pt x="3242" y="507"/>
                    </a:lnTo>
                    <a:lnTo>
                      <a:pt x="3205" y="507"/>
                    </a:lnTo>
                    <a:lnTo>
                      <a:pt x="3167" y="507"/>
                    </a:lnTo>
                    <a:lnTo>
                      <a:pt x="3128" y="507"/>
                    </a:lnTo>
                    <a:lnTo>
                      <a:pt x="3149" y="521"/>
                    </a:lnTo>
                    <a:lnTo>
                      <a:pt x="3145" y="512"/>
                    </a:lnTo>
                    <a:lnTo>
                      <a:pt x="3137" y="510"/>
                    </a:lnTo>
                    <a:lnTo>
                      <a:pt x="3128" y="530"/>
                    </a:lnTo>
                    <a:lnTo>
                      <a:pt x="3152" y="529"/>
                    </a:lnTo>
                    <a:lnTo>
                      <a:pt x="3115" y="21"/>
                    </a:lnTo>
                    <a:lnTo>
                      <a:pt x="3111" y="14"/>
                    </a:lnTo>
                    <a:lnTo>
                      <a:pt x="3108" y="5"/>
                    </a:lnTo>
                    <a:lnTo>
                      <a:pt x="3101" y="3"/>
                    </a:lnTo>
                    <a:lnTo>
                      <a:pt x="3092" y="0"/>
                    </a:lnTo>
                    <a:lnTo>
                      <a:pt x="3041" y="0"/>
                    </a:lnTo>
                    <a:lnTo>
                      <a:pt x="3004" y="0"/>
                    </a:lnTo>
                    <a:lnTo>
                      <a:pt x="2967" y="0"/>
                    </a:lnTo>
                    <a:lnTo>
                      <a:pt x="2929" y="0"/>
                    </a:lnTo>
                    <a:lnTo>
                      <a:pt x="2890" y="0"/>
                    </a:lnTo>
                    <a:lnTo>
                      <a:pt x="2853" y="0"/>
                    </a:lnTo>
                    <a:lnTo>
                      <a:pt x="2814" y="0"/>
                    </a:lnTo>
                    <a:lnTo>
                      <a:pt x="2776" y="0"/>
                    </a:lnTo>
                    <a:lnTo>
                      <a:pt x="2737" y="0"/>
                    </a:lnTo>
                    <a:lnTo>
                      <a:pt x="2700" y="0"/>
                    </a:lnTo>
                    <a:lnTo>
                      <a:pt x="2650" y="0"/>
                    </a:lnTo>
                    <a:lnTo>
                      <a:pt x="2613" y="0"/>
                    </a:lnTo>
                    <a:lnTo>
                      <a:pt x="2576" y="0"/>
                    </a:lnTo>
                    <a:lnTo>
                      <a:pt x="2536" y="0"/>
                    </a:lnTo>
                    <a:lnTo>
                      <a:pt x="2499" y="0"/>
                    </a:lnTo>
                    <a:lnTo>
                      <a:pt x="2491" y="3"/>
                    </a:lnTo>
                    <a:lnTo>
                      <a:pt x="2482" y="5"/>
                    </a:lnTo>
                    <a:lnTo>
                      <a:pt x="2480" y="14"/>
                    </a:lnTo>
                    <a:lnTo>
                      <a:pt x="2479" y="23"/>
                    </a:lnTo>
                    <a:lnTo>
                      <a:pt x="2440" y="1141"/>
                    </a:lnTo>
                    <a:lnTo>
                      <a:pt x="2462" y="1119"/>
                    </a:lnTo>
                    <a:lnTo>
                      <a:pt x="2453" y="1121"/>
                    </a:lnTo>
                    <a:lnTo>
                      <a:pt x="2446" y="1126"/>
                    </a:lnTo>
                    <a:lnTo>
                      <a:pt x="2443" y="1132"/>
                    </a:lnTo>
                    <a:lnTo>
                      <a:pt x="2440" y="1141"/>
                    </a:lnTo>
                    <a:lnTo>
                      <a:pt x="2462" y="1141"/>
                    </a:lnTo>
                    <a:lnTo>
                      <a:pt x="2462" y="1119"/>
                    </a:lnTo>
                    <a:lnTo>
                      <a:pt x="2423" y="1119"/>
                    </a:lnTo>
                    <a:lnTo>
                      <a:pt x="2385" y="1119"/>
                    </a:lnTo>
                    <a:lnTo>
                      <a:pt x="2346" y="1119"/>
                    </a:lnTo>
                    <a:lnTo>
                      <a:pt x="2310" y="1119"/>
                    </a:lnTo>
                    <a:lnTo>
                      <a:pt x="2259" y="1119"/>
                    </a:lnTo>
                    <a:lnTo>
                      <a:pt x="2218" y="1119"/>
                    </a:lnTo>
                    <a:lnTo>
                      <a:pt x="2183" y="1119"/>
                    </a:lnTo>
                    <a:lnTo>
                      <a:pt x="2145" y="1119"/>
                    </a:lnTo>
                    <a:lnTo>
                      <a:pt x="2108" y="1119"/>
                    </a:lnTo>
                    <a:lnTo>
                      <a:pt x="2071" y="1119"/>
                    </a:lnTo>
                    <a:lnTo>
                      <a:pt x="2031" y="1119"/>
                    </a:lnTo>
                    <a:lnTo>
                      <a:pt x="1994" y="1119"/>
                    </a:lnTo>
                    <a:lnTo>
                      <a:pt x="1955" y="1119"/>
                    </a:lnTo>
                    <a:lnTo>
                      <a:pt x="1919" y="1119"/>
                    </a:lnTo>
                    <a:lnTo>
                      <a:pt x="1868" y="1119"/>
                    </a:lnTo>
                    <a:lnTo>
                      <a:pt x="1860" y="1121"/>
                    </a:lnTo>
                    <a:lnTo>
                      <a:pt x="1853" y="1126"/>
                    </a:lnTo>
                    <a:lnTo>
                      <a:pt x="1850" y="1132"/>
                    </a:lnTo>
                    <a:lnTo>
                      <a:pt x="1848" y="1141"/>
                    </a:lnTo>
                    <a:lnTo>
                      <a:pt x="1810" y="2360"/>
                    </a:lnTo>
                    <a:lnTo>
                      <a:pt x="1831" y="2340"/>
                    </a:lnTo>
                    <a:lnTo>
                      <a:pt x="1822" y="2342"/>
                    </a:lnTo>
                    <a:lnTo>
                      <a:pt x="1816" y="2344"/>
                    </a:lnTo>
                    <a:lnTo>
                      <a:pt x="1810" y="2351"/>
                    </a:lnTo>
                    <a:lnTo>
                      <a:pt x="1810" y="2360"/>
                    </a:lnTo>
                    <a:lnTo>
                      <a:pt x="1831" y="2360"/>
                    </a:lnTo>
                    <a:lnTo>
                      <a:pt x="1831" y="2340"/>
                    </a:lnTo>
                    <a:lnTo>
                      <a:pt x="1792" y="2340"/>
                    </a:lnTo>
                    <a:lnTo>
                      <a:pt x="1754" y="2340"/>
                    </a:lnTo>
                    <a:lnTo>
                      <a:pt x="1717" y="2340"/>
                    </a:lnTo>
                    <a:lnTo>
                      <a:pt x="1678" y="2340"/>
                    </a:lnTo>
                    <a:lnTo>
                      <a:pt x="1640" y="2340"/>
                    </a:lnTo>
                    <a:lnTo>
                      <a:pt x="1603" y="2340"/>
                    </a:lnTo>
                    <a:lnTo>
                      <a:pt x="1564" y="2340"/>
                    </a:lnTo>
                    <a:lnTo>
                      <a:pt x="1526" y="2340"/>
                    </a:lnTo>
                    <a:lnTo>
                      <a:pt x="1477" y="2340"/>
                    </a:lnTo>
                    <a:lnTo>
                      <a:pt x="1440" y="2340"/>
                    </a:lnTo>
                    <a:lnTo>
                      <a:pt x="1402" y="2340"/>
                    </a:lnTo>
                    <a:lnTo>
                      <a:pt x="1365" y="2340"/>
                    </a:lnTo>
                    <a:lnTo>
                      <a:pt x="1326" y="2340"/>
                    </a:lnTo>
                    <a:lnTo>
                      <a:pt x="1288" y="2340"/>
                    </a:lnTo>
                    <a:lnTo>
                      <a:pt x="1249" y="2340"/>
                    </a:lnTo>
                    <a:lnTo>
                      <a:pt x="1270" y="2351"/>
                    </a:lnTo>
                    <a:lnTo>
                      <a:pt x="1266" y="2344"/>
                    </a:lnTo>
                    <a:lnTo>
                      <a:pt x="1258" y="2342"/>
                    </a:lnTo>
                    <a:lnTo>
                      <a:pt x="1249" y="2360"/>
                    </a:lnTo>
                    <a:lnTo>
                      <a:pt x="1271" y="2358"/>
                    </a:lnTo>
                    <a:lnTo>
                      <a:pt x="1232" y="2104"/>
                    </a:lnTo>
                    <a:lnTo>
                      <a:pt x="1232" y="2097"/>
                    </a:lnTo>
                    <a:lnTo>
                      <a:pt x="1229" y="2090"/>
                    </a:lnTo>
                    <a:lnTo>
                      <a:pt x="1222" y="2088"/>
                    </a:lnTo>
                    <a:lnTo>
                      <a:pt x="1214" y="2086"/>
                    </a:lnTo>
                    <a:lnTo>
                      <a:pt x="1173" y="2086"/>
                    </a:lnTo>
                    <a:lnTo>
                      <a:pt x="1137" y="2086"/>
                    </a:lnTo>
                    <a:lnTo>
                      <a:pt x="1086" y="2086"/>
                    </a:lnTo>
                    <a:lnTo>
                      <a:pt x="1049" y="2086"/>
                    </a:lnTo>
                    <a:lnTo>
                      <a:pt x="1010" y="2086"/>
                    </a:lnTo>
                    <a:lnTo>
                      <a:pt x="972" y="2086"/>
                    </a:lnTo>
                    <a:lnTo>
                      <a:pt x="935" y="2086"/>
                    </a:lnTo>
                    <a:lnTo>
                      <a:pt x="897" y="2086"/>
                    </a:lnTo>
                    <a:lnTo>
                      <a:pt x="858" y="2086"/>
                    </a:lnTo>
                    <a:lnTo>
                      <a:pt x="821" y="2086"/>
                    </a:lnTo>
                    <a:lnTo>
                      <a:pt x="782" y="2086"/>
                    </a:lnTo>
                    <a:lnTo>
                      <a:pt x="746" y="2086"/>
                    </a:lnTo>
                    <a:lnTo>
                      <a:pt x="695" y="2086"/>
                    </a:lnTo>
                    <a:lnTo>
                      <a:pt x="654" y="2086"/>
                    </a:lnTo>
                    <a:lnTo>
                      <a:pt x="618" y="2086"/>
                    </a:lnTo>
                    <a:lnTo>
                      <a:pt x="637" y="2097"/>
                    </a:lnTo>
                    <a:lnTo>
                      <a:pt x="634" y="2090"/>
                    </a:lnTo>
                    <a:lnTo>
                      <a:pt x="627" y="2088"/>
                    </a:lnTo>
                    <a:lnTo>
                      <a:pt x="618" y="2106"/>
                    </a:lnTo>
                    <a:lnTo>
                      <a:pt x="641" y="2106"/>
                    </a:lnTo>
                    <a:lnTo>
                      <a:pt x="603" y="1019"/>
                    </a:lnTo>
                    <a:lnTo>
                      <a:pt x="600" y="1010"/>
                    </a:lnTo>
                    <a:lnTo>
                      <a:pt x="595" y="1003"/>
                    </a:lnTo>
                    <a:lnTo>
                      <a:pt x="590" y="1001"/>
                    </a:lnTo>
                    <a:lnTo>
                      <a:pt x="581" y="1000"/>
                    </a:lnTo>
                    <a:lnTo>
                      <a:pt x="544" y="1000"/>
                    </a:lnTo>
                    <a:lnTo>
                      <a:pt x="506" y="1000"/>
                    </a:lnTo>
                    <a:lnTo>
                      <a:pt x="467" y="1000"/>
                    </a:lnTo>
                    <a:lnTo>
                      <a:pt x="430" y="1000"/>
                    </a:lnTo>
                    <a:lnTo>
                      <a:pt x="391" y="1000"/>
                    </a:lnTo>
                    <a:lnTo>
                      <a:pt x="355" y="1000"/>
                    </a:lnTo>
                    <a:lnTo>
                      <a:pt x="304" y="1000"/>
                    </a:lnTo>
                    <a:lnTo>
                      <a:pt x="266" y="1000"/>
                    </a:lnTo>
                    <a:lnTo>
                      <a:pt x="229" y="1000"/>
                    </a:lnTo>
                    <a:lnTo>
                      <a:pt x="192" y="1000"/>
                    </a:lnTo>
                    <a:lnTo>
                      <a:pt x="153" y="1000"/>
                    </a:lnTo>
                    <a:lnTo>
                      <a:pt x="113" y="1000"/>
                    </a:lnTo>
                    <a:lnTo>
                      <a:pt x="76" y="1000"/>
                    </a:lnTo>
                    <a:lnTo>
                      <a:pt x="39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197"/>
              <p:cNvSpPr>
                <a:spLocks noChangeShapeType="1"/>
              </p:cNvSpPr>
              <p:nvPr/>
            </p:nvSpPr>
            <p:spPr bwMode="auto">
              <a:xfrm>
                <a:off x="1370013" y="2095500"/>
                <a:ext cx="400050" cy="0"/>
              </a:xfrm>
              <a:prstGeom prst="line">
                <a:avLst/>
              </a:prstGeom>
              <a:noFill/>
              <a:ln w="349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198"/>
              <p:cNvSpPr>
                <a:spLocks noChangeShapeType="1"/>
              </p:cNvSpPr>
              <p:nvPr/>
            </p:nvSpPr>
            <p:spPr bwMode="auto">
              <a:xfrm>
                <a:off x="2743200" y="2174875"/>
                <a:ext cx="400050" cy="0"/>
              </a:xfrm>
              <a:prstGeom prst="line">
                <a:avLst/>
              </a:prstGeom>
              <a:noFill/>
              <a:ln w="349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199"/>
              <p:cNvSpPr>
                <a:spLocks noChangeShapeType="1"/>
              </p:cNvSpPr>
              <p:nvPr/>
            </p:nvSpPr>
            <p:spPr bwMode="auto">
              <a:xfrm>
                <a:off x="1833563" y="2763838"/>
                <a:ext cx="398462" cy="0"/>
              </a:xfrm>
              <a:prstGeom prst="line">
                <a:avLst/>
              </a:prstGeom>
              <a:noFill/>
              <a:ln w="34925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200"/>
              <p:cNvSpPr>
                <a:spLocks noChangeShapeType="1"/>
              </p:cNvSpPr>
              <p:nvPr/>
            </p:nvSpPr>
            <p:spPr bwMode="auto">
              <a:xfrm>
                <a:off x="2295525" y="2916238"/>
                <a:ext cx="400050" cy="0"/>
              </a:xfrm>
              <a:prstGeom prst="line">
                <a:avLst/>
              </a:prstGeom>
              <a:noFill/>
              <a:ln w="34925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201"/>
              <p:cNvSpPr>
                <a:spLocks noChangeShapeType="1"/>
              </p:cNvSpPr>
              <p:nvPr/>
            </p:nvSpPr>
            <p:spPr bwMode="auto">
              <a:xfrm>
                <a:off x="3684588" y="1795463"/>
                <a:ext cx="400050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202"/>
              <p:cNvSpPr>
                <a:spLocks noChangeShapeType="1"/>
              </p:cNvSpPr>
              <p:nvPr/>
            </p:nvSpPr>
            <p:spPr bwMode="auto">
              <a:xfrm>
                <a:off x="4121150" y="1974850"/>
                <a:ext cx="400050" cy="0"/>
              </a:xfrm>
              <a:prstGeom prst="line">
                <a:avLst/>
              </a:prstGeom>
              <a:noFill/>
              <a:ln w="349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203"/>
              <p:cNvSpPr>
                <a:spLocks noChangeShapeType="1"/>
              </p:cNvSpPr>
              <p:nvPr/>
            </p:nvSpPr>
            <p:spPr bwMode="auto">
              <a:xfrm>
                <a:off x="4579938" y="1770063"/>
                <a:ext cx="400050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204"/>
              <p:cNvSpPr>
                <a:spLocks noChangeShapeType="1"/>
              </p:cNvSpPr>
              <p:nvPr/>
            </p:nvSpPr>
            <p:spPr bwMode="auto">
              <a:xfrm>
                <a:off x="3222625" y="1490663"/>
                <a:ext cx="400050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Freeform 205"/>
              <p:cNvSpPr>
                <a:spLocks/>
              </p:cNvSpPr>
              <p:nvPr/>
            </p:nvSpPr>
            <p:spPr bwMode="auto">
              <a:xfrm>
                <a:off x="1366838" y="1450975"/>
                <a:ext cx="3602037" cy="1560513"/>
              </a:xfrm>
              <a:custGeom>
                <a:avLst/>
                <a:gdLst/>
                <a:ahLst/>
                <a:cxnLst>
                  <a:cxn ang="0">
                    <a:pos x="63" y="663"/>
                  </a:cxn>
                  <a:cxn ang="0">
                    <a:pos x="159" y="676"/>
                  </a:cxn>
                  <a:cxn ang="0">
                    <a:pos x="254" y="870"/>
                  </a:cxn>
                  <a:cxn ang="0">
                    <a:pos x="362" y="1033"/>
                  </a:cxn>
                  <a:cxn ang="0">
                    <a:pos x="459" y="1229"/>
                  </a:cxn>
                  <a:cxn ang="0">
                    <a:pos x="554" y="1403"/>
                  </a:cxn>
                  <a:cxn ang="0">
                    <a:pos x="661" y="1612"/>
                  </a:cxn>
                  <a:cxn ang="0">
                    <a:pos x="757" y="1761"/>
                  </a:cxn>
                  <a:cxn ang="0">
                    <a:pos x="854" y="1891"/>
                  </a:cxn>
                  <a:cxn ang="0">
                    <a:pos x="960" y="1988"/>
                  </a:cxn>
                  <a:cxn ang="0">
                    <a:pos x="1057" y="2047"/>
                  </a:cxn>
                  <a:cxn ang="0">
                    <a:pos x="1153" y="2098"/>
                  </a:cxn>
                  <a:cxn ang="0">
                    <a:pos x="1248" y="2039"/>
                  </a:cxn>
                  <a:cxn ang="0">
                    <a:pos x="1356" y="1956"/>
                  </a:cxn>
                  <a:cxn ang="0">
                    <a:pos x="1453" y="1826"/>
                  </a:cxn>
                  <a:cxn ang="0">
                    <a:pos x="1548" y="1651"/>
                  </a:cxn>
                  <a:cxn ang="0">
                    <a:pos x="1655" y="1429"/>
                  </a:cxn>
                  <a:cxn ang="0">
                    <a:pos x="1752" y="1229"/>
                  </a:cxn>
                  <a:cxn ang="0">
                    <a:pos x="1848" y="1007"/>
                  </a:cxn>
                  <a:cxn ang="0">
                    <a:pos x="1954" y="655"/>
                  </a:cxn>
                  <a:cxn ang="0">
                    <a:pos x="2051" y="396"/>
                  </a:cxn>
                  <a:cxn ang="0">
                    <a:pos x="2146" y="187"/>
                  </a:cxn>
                  <a:cxn ang="0">
                    <a:pos x="2244" y="78"/>
                  </a:cxn>
                  <a:cxn ang="0">
                    <a:pos x="2350" y="0"/>
                  </a:cxn>
                  <a:cxn ang="0">
                    <a:pos x="2445" y="52"/>
                  </a:cxn>
                  <a:cxn ang="0">
                    <a:pos x="2542" y="117"/>
                  </a:cxn>
                  <a:cxn ang="0">
                    <a:pos x="2650" y="130"/>
                  </a:cxn>
                  <a:cxn ang="0">
                    <a:pos x="2745" y="298"/>
                  </a:cxn>
                  <a:cxn ang="0">
                    <a:pos x="2841" y="461"/>
                  </a:cxn>
                  <a:cxn ang="0">
                    <a:pos x="2948" y="578"/>
                  </a:cxn>
                  <a:cxn ang="0">
                    <a:pos x="3043" y="696"/>
                  </a:cxn>
                  <a:cxn ang="0">
                    <a:pos x="3141" y="774"/>
                  </a:cxn>
                  <a:cxn ang="0">
                    <a:pos x="3237" y="825"/>
                  </a:cxn>
                  <a:cxn ang="0">
                    <a:pos x="3344" y="748"/>
                  </a:cxn>
                  <a:cxn ang="0">
                    <a:pos x="3439" y="748"/>
                  </a:cxn>
                  <a:cxn ang="0">
                    <a:pos x="3536" y="676"/>
                  </a:cxn>
                  <a:cxn ang="0">
                    <a:pos x="3644" y="596"/>
                  </a:cxn>
                  <a:cxn ang="0">
                    <a:pos x="3739" y="604"/>
                  </a:cxn>
                  <a:cxn ang="0">
                    <a:pos x="3835" y="513"/>
                  </a:cxn>
                  <a:cxn ang="0">
                    <a:pos x="3942" y="416"/>
                  </a:cxn>
                  <a:cxn ang="0">
                    <a:pos x="4038" y="344"/>
                  </a:cxn>
                  <a:cxn ang="0">
                    <a:pos x="4135" y="422"/>
                  </a:cxn>
                </a:cxnLst>
                <a:rect l="0" t="0" r="r" b="b"/>
                <a:pathLst>
                  <a:path w="4198" h="2098">
                    <a:moveTo>
                      <a:pt x="0" y="727"/>
                    </a:moveTo>
                    <a:lnTo>
                      <a:pt x="31" y="683"/>
                    </a:lnTo>
                    <a:lnTo>
                      <a:pt x="63" y="663"/>
                    </a:lnTo>
                    <a:lnTo>
                      <a:pt x="95" y="643"/>
                    </a:lnTo>
                    <a:lnTo>
                      <a:pt x="126" y="650"/>
                    </a:lnTo>
                    <a:lnTo>
                      <a:pt x="159" y="676"/>
                    </a:lnTo>
                    <a:lnTo>
                      <a:pt x="191" y="727"/>
                    </a:lnTo>
                    <a:lnTo>
                      <a:pt x="223" y="805"/>
                    </a:lnTo>
                    <a:lnTo>
                      <a:pt x="254" y="870"/>
                    </a:lnTo>
                    <a:lnTo>
                      <a:pt x="299" y="922"/>
                    </a:lnTo>
                    <a:lnTo>
                      <a:pt x="331" y="968"/>
                    </a:lnTo>
                    <a:lnTo>
                      <a:pt x="362" y="1033"/>
                    </a:lnTo>
                    <a:lnTo>
                      <a:pt x="394" y="1098"/>
                    </a:lnTo>
                    <a:lnTo>
                      <a:pt x="427" y="1162"/>
                    </a:lnTo>
                    <a:lnTo>
                      <a:pt x="459" y="1229"/>
                    </a:lnTo>
                    <a:lnTo>
                      <a:pt x="491" y="1293"/>
                    </a:lnTo>
                    <a:lnTo>
                      <a:pt x="522" y="1358"/>
                    </a:lnTo>
                    <a:lnTo>
                      <a:pt x="554" y="1403"/>
                    </a:lnTo>
                    <a:lnTo>
                      <a:pt x="587" y="1462"/>
                    </a:lnTo>
                    <a:lnTo>
                      <a:pt x="629" y="1532"/>
                    </a:lnTo>
                    <a:lnTo>
                      <a:pt x="661" y="1612"/>
                    </a:lnTo>
                    <a:lnTo>
                      <a:pt x="692" y="1676"/>
                    </a:lnTo>
                    <a:lnTo>
                      <a:pt x="725" y="1728"/>
                    </a:lnTo>
                    <a:lnTo>
                      <a:pt x="757" y="1761"/>
                    </a:lnTo>
                    <a:lnTo>
                      <a:pt x="789" y="1780"/>
                    </a:lnTo>
                    <a:lnTo>
                      <a:pt x="822" y="1832"/>
                    </a:lnTo>
                    <a:lnTo>
                      <a:pt x="854" y="1891"/>
                    </a:lnTo>
                    <a:lnTo>
                      <a:pt x="887" y="1923"/>
                    </a:lnTo>
                    <a:lnTo>
                      <a:pt x="918" y="1962"/>
                    </a:lnTo>
                    <a:lnTo>
                      <a:pt x="960" y="1988"/>
                    </a:lnTo>
                    <a:lnTo>
                      <a:pt x="992" y="2015"/>
                    </a:lnTo>
                    <a:lnTo>
                      <a:pt x="1025" y="2034"/>
                    </a:lnTo>
                    <a:lnTo>
                      <a:pt x="1057" y="2047"/>
                    </a:lnTo>
                    <a:lnTo>
                      <a:pt x="1088" y="2073"/>
                    </a:lnTo>
                    <a:lnTo>
                      <a:pt x="1120" y="2093"/>
                    </a:lnTo>
                    <a:lnTo>
                      <a:pt x="1153" y="2098"/>
                    </a:lnTo>
                    <a:lnTo>
                      <a:pt x="1185" y="2093"/>
                    </a:lnTo>
                    <a:lnTo>
                      <a:pt x="1217" y="2065"/>
                    </a:lnTo>
                    <a:lnTo>
                      <a:pt x="1248" y="2039"/>
                    </a:lnTo>
                    <a:lnTo>
                      <a:pt x="1292" y="2015"/>
                    </a:lnTo>
                    <a:lnTo>
                      <a:pt x="1325" y="1988"/>
                    </a:lnTo>
                    <a:lnTo>
                      <a:pt x="1356" y="1956"/>
                    </a:lnTo>
                    <a:lnTo>
                      <a:pt x="1388" y="1917"/>
                    </a:lnTo>
                    <a:lnTo>
                      <a:pt x="1420" y="1864"/>
                    </a:lnTo>
                    <a:lnTo>
                      <a:pt x="1453" y="1826"/>
                    </a:lnTo>
                    <a:lnTo>
                      <a:pt x="1485" y="1767"/>
                    </a:lnTo>
                    <a:lnTo>
                      <a:pt x="1516" y="1715"/>
                    </a:lnTo>
                    <a:lnTo>
                      <a:pt x="1548" y="1651"/>
                    </a:lnTo>
                    <a:lnTo>
                      <a:pt x="1580" y="1573"/>
                    </a:lnTo>
                    <a:lnTo>
                      <a:pt x="1623" y="1501"/>
                    </a:lnTo>
                    <a:lnTo>
                      <a:pt x="1655" y="1429"/>
                    </a:lnTo>
                    <a:lnTo>
                      <a:pt x="1688" y="1345"/>
                    </a:lnTo>
                    <a:lnTo>
                      <a:pt x="1719" y="1280"/>
                    </a:lnTo>
                    <a:lnTo>
                      <a:pt x="1752" y="1229"/>
                    </a:lnTo>
                    <a:lnTo>
                      <a:pt x="1784" y="1170"/>
                    </a:lnTo>
                    <a:lnTo>
                      <a:pt x="1816" y="1092"/>
                    </a:lnTo>
                    <a:lnTo>
                      <a:pt x="1848" y="1007"/>
                    </a:lnTo>
                    <a:lnTo>
                      <a:pt x="1879" y="897"/>
                    </a:lnTo>
                    <a:lnTo>
                      <a:pt x="1912" y="779"/>
                    </a:lnTo>
                    <a:lnTo>
                      <a:pt x="1954" y="655"/>
                    </a:lnTo>
                    <a:lnTo>
                      <a:pt x="1986" y="546"/>
                    </a:lnTo>
                    <a:lnTo>
                      <a:pt x="2017" y="467"/>
                    </a:lnTo>
                    <a:lnTo>
                      <a:pt x="2051" y="396"/>
                    </a:lnTo>
                    <a:lnTo>
                      <a:pt x="2082" y="330"/>
                    </a:lnTo>
                    <a:lnTo>
                      <a:pt x="2114" y="259"/>
                    </a:lnTo>
                    <a:lnTo>
                      <a:pt x="2146" y="187"/>
                    </a:lnTo>
                    <a:lnTo>
                      <a:pt x="2179" y="136"/>
                    </a:lnTo>
                    <a:lnTo>
                      <a:pt x="2210" y="104"/>
                    </a:lnTo>
                    <a:lnTo>
                      <a:pt x="2244" y="78"/>
                    </a:lnTo>
                    <a:lnTo>
                      <a:pt x="2285" y="52"/>
                    </a:lnTo>
                    <a:lnTo>
                      <a:pt x="2317" y="20"/>
                    </a:lnTo>
                    <a:lnTo>
                      <a:pt x="2350" y="0"/>
                    </a:lnTo>
                    <a:lnTo>
                      <a:pt x="2382" y="13"/>
                    </a:lnTo>
                    <a:lnTo>
                      <a:pt x="2414" y="20"/>
                    </a:lnTo>
                    <a:lnTo>
                      <a:pt x="2445" y="52"/>
                    </a:lnTo>
                    <a:lnTo>
                      <a:pt x="2478" y="85"/>
                    </a:lnTo>
                    <a:lnTo>
                      <a:pt x="2510" y="110"/>
                    </a:lnTo>
                    <a:lnTo>
                      <a:pt x="2542" y="117"/>
                    </a:lnTo>
                    <a:lnTo>
                      <a:pt x="2573" y="98"/>
                    </a:lnTo>
                    <a:lnTo>
                      <a:pt x="2618" y="104"/>
                    </a:lnTo>
                    <a:lnTo>
                      <a:pt x="2650" y="130"/>
                    </a:lnTo>
                    <a:lnTo>
                      <a:pt x="2681" y="176"/>
                    </a:lnTo>
                    <a:lnTo>
                      <a:pt x="2713" y="234"/>
                    </a:lnTo>
                    <a:lnTo>
                      <a:pt x="2745" y="298"/>
                    </a:lnTo>
                    <a:lnTo>
                      <a:pt x="2778" y="376"/>
                    </a:lnTo>
                    <a:lnTo>
                      <a:pt x="2810" y="429"/>
                    </a:lnTo>
                    <a:lnTo>
                      <a:pt x="2841" y="461"/>
                    </a:lnTo>
                    <a:lnTo>
                      <a:pt x="2873" y="494"/>
                    </a:lnTo>
                    <a:lnTo>
                      <a:pt x="2906" y="532"/>
                    </a:lnTo>
                    <a:lnTo>
                      <a:pt x="2948" y="578"/>
                    </a:lnTo>
                    <a:lnTo>
                      <a:pt x="2980" y="618"/>
                    </a:lnTo>
                    <a:lnTo>
                      <a:pt x="3011" y="663"/>
                    </a:lnTo>
                    <a:lnTo>
                      <a:pt x="3043" y="696"/>
                    </a:lnTo>
                    <a:lnTo>
                      <a:pt x="3076" y="727"/>
                    </a:lnTo>
                    <a:lnTo>
                      <a:pt x="3109" y="733"/>
                    </a:lnTo>
                    <a:lnTo>
                      <a:pt x="3141" y="774"/>
                    </a:lnTo>
                    <a:lnTo>
                      <a:pt x="3173" y="792"/>
                    </a:lnTo>
                    <a:lnTo>
                      <a:pt x="3206" y="812"/>
                    </a:lnTo>
                    <a:lnTo>
                      <a:pt x="3237" y="825"/>
                    </a:lnTo>
                    <a:lnTo>
                      <a:pt x="3279" y="805"/>
                    </a:lnTo>
                    <a:lnTo>
                      <a:pt x="3311" y="774"/>
                    </a:lnTo>
                    <a:lnTo>
                      <a:pt x="3344" y="748"/>
                    </a:lnTo>
                    <a:lnTo>
                      <a:pt x="3376" y="740"/>
                    </a:lnTo>
                    <a:lnTo>
                      <a:pt x="3407" y="753"/>
                    </a:lnTo>
                    <a:lnTo>
                      <a:pt x="3439" y="748"/>
                    </a:lnTo>
                    <a:lnTo>
                      <a:pt x="3471" y="733"/>
                    </a:lnTo>
                    <a:lnTo>
                      <a:pt x="3504" y="707"/>
                    </a:lnTo>
                    <a:lnTo>
                      <a:pt x="3536" y="676"/>
                    </a:lnTo>
                    <a:lnTo>
                      <a:pt x="3567" y="631"/>
                    </a:lnTo>
                    <a:lnTo>
                      <a:pt x="3611" y="604"/>
                    </a:lnTo>
                    <a:lnTo>
                      <a:pt x="3644" y="596"/>
                    </a:lnTo>
                    <a:lnTo>
                      <a:pt x="3675" y="596"/>
                    </a:lnTo>
                    <a:lnTo>
                      <a:pt x="3707" y="604"/>
                    </a:lnTo>
                    <a:lnTo>
                      <a:pt x="3739" y="604"/>
                    </a:lnTo>
                    <a:lnTo>
                      <a:pt x="3770" y="591"/>
                    </a:lnTo>
                    <a:lnTo>
                      <a:pt x="3804" y="559"/>
                    </a:lnTo>
                    <a:lnTo>
                      <a:pt x="3835" y="513"/>
                    </a:lnTo>
                    <a:lnTo>
                      <a:pt x="3867" y="474"/>
                    </a:lnTo>
                    <a:lnTo>
                      <a:pt x="3899" y="435"/>
                    </a:lnTo>
                    <a:lnTo>
                      <a:pt x="3942" y="416"/>
                    </a:lnTo>
                    <a:lnTo>
                      <a:pt x="3975" y="383"/>
                    </a:lnTo>
                    <a:lnTo>
                      <a:pt x="4007" y="357"/>
                    </a:lnTo>
                    <a:lnTo>
                      <a:pt x="4038" y="344"/>
                    </a:lnTo>
                    <a:lnTo>
                      <a:pt x="4070" y="352"/>
                    </a:lnTo>
                    <a:lnTo>
                      <a:pt x="4103" y="383"/>
                    </a:lnTo>
                    <a:lnTo>
                      <a:pt x="4135" y="422"/>
                    </a:lnTo>
                    <a:lnTo>
                      <a:pt x="4167" y="454"/>
                    </a:lnTo>
                    <a:lnTo>
                      <a:pt x="4198" y="49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" name="Text Box 239"/>
            <p:cNvSpPr txBox="1">
              <a:spLocks noChangeArrowheads="1"/>
            </p:cNvSpPr>
            <p:nvPr/>
          </p:nvSpPr>
          <p:spPr bwMode="auto">
            <a:xfrm>
              <a:off x="431116" y="1918461"/>
              <a:ext cx="2720975" cy="317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eaLnBrk="0" hangingPunct="0">
                <a:buFont typeface="+mj-lt"/>
                <a:buAutoNum type="arabicPeriod"/>
              </a:pPr>
              <a:r>
                <a:rPr lang="en-US" sz="2000" i="0" dirty="0"/>
                <a:t>First convert the time series to PAA </a:t>
              </a:r>
              <a:r>
                <a:rPr lang="en-US" sz="2000" i="0" dirty="0" smtClean="0"/>
                <a:t>representation</a:t>
              </a:r>
            </a:p>
            <a:p>
              <a:pPr marL="457200" indent="-457200" eaLnBrk="0" hangingPunct="0">
                <a:buFont typeface="+mj-lt"/>
                <a:buAutoNum type="arabicPeriod"/>
              </a:pPr>
              <a:endParaRPr lang="en-US" sz="2000" i="0" dirty="0" smtClean="0"/>
            </a:p>
            <a:p>
              <a:pPr marL="457200" indent="-457200" eaLnBrk="0" hangingPunct="0">
                <a:buFont typeface="+mj-lt"/>
                <a:buAutoNum type="arabicPeriod"/>
              </a:pPr>
              <a:r>
                <a:rPr lang="en-US" sz="2000" i="0" dirty="0" smtClean="0"/>
                <a:t>Then </a:t>
              </a:r>
              <a:r>
                <a:rPr lang="en-US" sz="2000" i="0" dirty="0"/>
                <a:t>convert the PAA to </a:t>
              </a:r>
              <a:r>
                <a:rPr lang="en-US" sz="2000" i="0" dirty="0" smtClean="0"/>
                <a:t>symbols to SAX letters:</a:t>
              </a:r>
            </a:p>
            <a:p>
              <a:pPr marL="914400" lvl="1" indent="-457200" eaLnBrk="0" hangingPunct="0"/>
              <a:endParaRPr lang="en-US" sz="2000" dirty="0" smtClean="0"/>
            </a:p>
            <a:p>
              <a:pPr marL="914400" lvl="1" indent="-457200" eaLnBrk="0" hangingPunct="0"/>
              <a:r>
                <a:rPr lang="en-US" sz="2000" dirty="0" err="1" smtClean="0">
                  <a:solidFill>
                    <a:schemeClr val="accent1"/>
                  </a:solidFill>
                </a:rPr>
                <a:t>b</a:t>
              </a:r>
              <a:r>
                <a:rPr lang="en-US" sz="2000" dirty="0" err="1" smtClean="0">
                  <a:solidFill>
                    <a:schemeClr val="accent3"/>
                  </a:solidFill>
                </a:rPr>
                <a:t>aa</a:t>
              </a:r>
              <a:r>
                <a:rPr lang="en-US" sz="2000" dirty="0" err="1" smtClean="0">
                  <a:solidFill>
                    <a:schemeClr val="accent1"/>
                  </a:solidFill>
                </a:rPr>
                <a:t>b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cc</a:t>
              </a:r>
              <a:r>
                <a:rPr lang="en-US" sz="2000" dirty="0" err="1" smtClean="0">
                  <a:solidFill>
                    <a:schemeClr val="accent1"/>
                  </a:solidFill>
                </a:rPr>
                <a:t>b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c</a:t>
              </a:r>
              <a:endParaRPr lang="en-US" sz="2000" i="0" dirty="0">
                <a:solidFill>
                  <a:srgbClr val="FF0000"/>
                </a:solidFill>
              </a:endParaRPr>
            </a:p>
            <a:p>
              <a:pPr eaLnBrk="0" hangingPunct="0"/>
              <a:endParaRPr lang="en-US" sz="2000" i="0" dirty="0"/>
            </a:p>
          </p:txBody>
        </p:sp>
      </p:grpSp>
      <p:sp>
        <p:nvSpPr>
          <p:cNvPr id="184" name="Down Arrow 183"/>
          <p:cNvSpPr/>
          <p:nvPr/>
        </p:nvSpPr>
        <p:spPr>
          <a:xfrm>
            <a:off x="5881865" y="2812648"/>
            <a:ext cx="1435445" cy="4801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425206" y="4910876"/>
            <a:ext cx="3623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It takes linear time</a:t>
            </a:r>
            <a:r>
              <a:rPr lang="en-US" sz="3200" dirty="0" smtClean="0"/>
              <a:t>)</a:t>
            </a:r>
          </a:p>
          <a:p>
            <a:endParaRPr lang="en-US" dirty="0"/>
          </a:p>
        </p:txBody>
      </p:sp>
      <p:grpSp>
        <p:nvGrpSpPr>
          <p:cNvPr id="330" name="Group 329"/>
          <p:cNvGrpSpPr/>
          <p:nvPr/>
        </p:nvGrpSpPr>
        <p:grpSpPr>
          <a:xfrm>
            <a:off x="3759723" y="509184"/>
            <a:ext cx="5151438" cy="2120900"/>
            <a:chOff x="209550" y="1195388"/>
            <a:chExt cx="5151438" cy="2120900"/>
          </a:xfrm>
        </p:grpSpPr>
        <p:sp>
          <p:nvSpPr>
            <p:cNvPr id="331" name="Text Box 63"/>
            <p:cNvSpPr txBox="1">
              <a:spLocks noChangeArrowheads="1"/>
            </p:cNvSpPr>
            <p:nvPr/>
          </p:nvSpPr>
          <p:spPr bwMode="auto">
            <a:xfrm>
              <a:off x="4506913" y="1266825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000" i="0"/>
            </a:p>
          </p:txBody>
        </p:sp>
        <p:sp>
          <p:nvSpPr>
            <p:cNvPr id="332" name="Rectangle 71"/>
            <p:cNvSpPr>
              <a:spLocks noChangeArrowheads="1"/>
            </p:cNvSpPr>
            <p:nvPr/>
          </p:nvSpPr>
          <p:spPr bwMode="auto">
            <a:xfrm>
              <a:off x="942975" y="3184525"/>
              <a:ext cx="506413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43" name="Rectangle 82"/>
            <p:cNvSpPr>
              <a:spLocks noChangeArrowheads="1"/>
            </p:cNvSpPr>
            <p:nvPr/>
          </p:nvSpPr>
          <p:spPr bwMode="auto">
            <a:xfrm>
              <a:off x="942975" y="3184525"/>
              <a:ext cx="506413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44" name="Line 83"/>
            <p:cNvSpPr>
              <a:spLocks noChangeShapeType="1"/>
            </p:cNvSpPr>
            <p:nvPr/>
          </p:nvSpPr>
          <p:spPr bwMode="auto">
            <a:xfrm>
              <a:off x="1338263" y="3116263"/>
              <a:ext cx="4019550" cy="31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Line 85"/>
            <p:cNvSpPr>
              <a:spLocks noChangeShapeType="1"/>
            </p:cNvSpPr>
            <p:nvPr/>
          </p:nvSpPr>
          <p:spPr bwMode="auto">
            <a:xfrm flipV="1">
              <a:off x="1911350" y="3089275"/>
              <a:ext cx="3175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Rectangle 86"/>
            <p:cNvSpPr>
              <a:spLocks noChangeArrowheads="1"/>
            </p:cNvSpPr>
            <p:nvPr/>
          </p:nvSpPr>
          <p:spPr bwMode="auto">
            <a:xfrm>
              <a:off x="1846263" y="3155950"/>
              <a:ext cx="193675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Rectangle 87"/>
            <p:cNvSpPr>
              <a:spLocks noChangeArrowheads="1"/>
            </p:cNvSpPr>
            <p:nvPr/>
          </p:nvSpPr>
          <p:spPr bwMode="auto">
            <a:xfrm>
              <a:off x="1433513" y="3200400"/>
              <a:ext cx="554037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20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49" name="Line 88"/>
            <p:cNvSpPr>
              <a:spLocks noChangeShapeType="1"/>
            </p:cNvSpPr>
            <p:nvPr/>
          </p:nvSpPr>
          <p:spPr bwMode="auto">
            <a:xfrm flipV="1">
              <a:off x="2486025" y="3089275"/>
              <a:ext cx="1588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Rectangle 89"/>
            <p:cNvSpPr>
              <a:spLocks noChangeArrowheads="1"/>
            </p:cNvSpPr>
            <p:nvPr/>
          </p:nvSpPr>
          <p:spPr bwMode="auto">
            <a:xfrm>
              <a:off x="2422525" y="3155950"/>
              <a:ext cx="196850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Rectangle 90"/>
            <p:cNvSpPr>
              <a:spLocks noChangeArrowheads="1"/>
            </p:cNvSpPr>
            <p:nvPr/>
          </p:nvSpPr>
          <p:spPr bwMode="auto">
            <a:xfrm>
              <a:off x="1995488" y="3184525"/>
              <a:ext cx="555625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40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52" name="Line 91"/>
            <p:cNvSpPr>
              <a:spLocks noChangeShapeType="1"/>
            </p:cNvSpPr>
            <p:nvPr/>
          </p:nvSpPr>
          <p:spPr bwMode="auto">
            <a:xfrm flipV="1">
              <a:off x="3062288" y="3089275"/>
              <a:ext cx="1587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Rectangle 92"/>
            <p:cNvSpPr>
              <a:spLocks noChangeArrowheads="1"/>
            </p:cNvSpPr>
            <p:nvPr/>
          </p:nvSpPr>
          <p:spPr bwMode="auto">
            <a:xfrm>
              <a:off x="2995613" y="3155950"/>
              <a:ext cx="192087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Rectangle 93"/>
            <p:cNvSpPr>
              <a:spLocks noChangeArrowheads="1"/>
            </p:cNvSpPr>
            <p:nvPr/>
          </p:nvSpPr>
          <p:spPr bwMode="auto">
            <a:xfrm>
              <a:off x="2563813" y="3184525"/>
              <a:ext cx="555625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60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55" name="Line 94"/>
            <p:cNvSpPr>
              <a:spLocks noChangeShapeType="1"/>
            </p:cNvSpPr>
            <p:nvPr/>
          </p:nvSpPr>
          <p:spPr bwMode="auto">
            <a:xfrm flipV="1">
              <a:off x="3635375" y="3089275"/>
              <a:ext cx="1588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Rectangle 95"/>
            <p:cNvSpPr>
              <a:spLocks noChangeArrowheads="1"/>
            </p:cNvSpPr>
            <p:nvPr/>
          </p:nvSpPr>
          <p:spPr bwMode="auto">
            <a:xfrm>
              <a:off x="3571875" y="3155950"/>
              <a:ext cx="195263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Rectangle 96"/>
            <p:cNvSpPr>
              <a:spLocks noChangeArrowheads="1"/>
            </p:cNvSpPr>
            <p:nvPr/>
          </p:nvSpPr>
          <p:spPr bwMode="auto">
            <a:xfrm>
              <a:off x="3127375" y="3184525"/>
              <a:ext cx="555625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80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58" name="Line 97"/>
            <p:cNvSpPr>
              <a:spLocks noChangeShapeType="1"/>
            </p:cNvSpPr>
            <p:nvPr/>
          </p:nvSpPr>
          <p:spPr bwMode="auto">
            <a:xfrm flipV="1">
              <a:off x="4211638" y="3089275"/>
              <a:ext cx="0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Rectangle 98"/>
            <p:cNvSpPr>
              <a:spLocks noChangeArrowheads="1"/>
            </p:cNvSpPr>
            <p:nvPr/>
          </p:nvSpPr>
          <p:spPr bwMode="auto">
            <a:xfrm>
              <a:off x="4116388" y="3155950"/>
              <a:ext cx="265112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Rectangle 99"/>
            <p:cNvSpPr>
              <a:spLocks noChangeArrowheads="1"/>
            </p:cNvSpPr>
            <p:nvPr/>
          </p:nvSpPr>
          <p:spPr bwMode="auto">
            <a:xfrm>
              <a:off x="3690938" y="3184525"/>
              <a:ext cx="604837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100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61" name="Line 100"/>
            <p:cNvSpPr>
              <a:spLocks noChangeShapeType="1"/>
            </p:cNvSpPr>
            <p:nvPr/>
          </p:nvSpPr>
          <p:spPr bwMode="auto">
            <a:xfrm flipV="1">
              <a:off x="4784725" y="3089275"/>
              <a:ext cx="3175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Rectangle 101"/>
            <p:cNvSpPr>
              <a:spLocks noChangeArrowheads="1"/>
            </p:cNvSpPr>
            <p:nvPr/>
          </p:nvSpPr>
          <p:spPr bwMode="auto">
            <a:xfrm>
              <a:off x="4689475" y="3155950"/>
              <a:ext cx="266700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Rectangle 102"/>
            <p:cNvSpPr>
              <a:spLocks noChangeArrowheads="1"/>
            </p:cNvSpPr>
            <p:nvPr/>
          </p:nvSpPr>
          <p:spPr bwMode="auto">
            <a:xfrm>
              <a:off x="4256088" y="3184525"/>
              <a:ext cx="604837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120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64" name="Line 103"/>
            <p:cNvSpPr>
              <a:spLocks noChangeShapeType="1"/>
            </p:cNvSpPr>
            <p:nvPr/>
          </p:nvSpPr>
          <p:spPr bwMode="auto">
            <a:xfrm flipV="1">
              <a:off x="5357813" y="3089275"/>
              <a:ext cx="3175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104"/>
            <p:cNvSpPr>
              <a:spLocks noChangeShapeType="1"/>
            </p:cNvSpPr>
            <p:nvPr/>
          </p:nvSpPr>
          <p:spPr bwMode="auto">
            <a:xfrm flipH="1">
              <a:off x="5313363" y="3116263"/>
              <a:ext cx="44450" cy="31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Rectangle 108"/>
            <p:cNvSpPr>
              <a:spLocks noChangeArrowheads="1"/>
            </p:cNvSpPr>
            <p:nvPr/>
          </p:nvSpPr>
          <p:spPr bwMode="auto">
            <a:xfrm>
              <a:off x="214313" y="1195388"/>
              <a:ext cx="17145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Rectangle 109"/>
            <p:cNvSpPr>
              <a:spLocks noChangeArrowheads="1"/>
            </p:cNvSpPr>
            <p:nvPr/>
          </p:nvSpPr>
          <p:spPr bwMode="auto">
            <a:xfrm>
              <a:off x="214313" y="1301750"/>
              <a:ext cx="163512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Rectangle 110"/>
            <p:cNvSpPr>
              <a:spLocks noChangeArrowheads="1"/>
            </p:cNvSpPr>
            <p:nvPr/>
          </p:nvSpPr>
          <p:spPr bwMode="auto">
            <a:xfrm>
              <a:off x="214313" y="13096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Rectangle 111"/>
            <p:cNvSpPr>
              <a:spLocks noChangeArrowheads="1"/>
            </p:cNvSpPr>
            <p:nvPr/>
          </p:nvSpPr>
          <p:spPr bwMode="auto">
            <a:xfrm>
              <a:off x="274638" y="13096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Rectangle 112"/>
            <p:cNvSpPr>
              <a:spLocks noChangeArrowheads="1"/>
            </p:cNvSpPr>
            <p:nvPr/>
          </p:nvSpPr>
          <p:spPr bwMode="auto">
            <a:xfrm>
              <a:off x="209550" y="2735263"/>
              <a:ext cx="30797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Rectangle 113"/>
            <p:cNvSpPr>
              <a:spLocks noChangeArrowheads="1"/>
            </p:cNvSpPr>
            <p:nvPr/>
          </p:nvSpPr>
          <p:spPr bwMode="auto">
            <a:xfrm>
              <a:off x="209550" y="2736850"/>
              <a:ext cx="10001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Rectangle 114"/>
            <p:cNvSpPr>
              <a:spLocks noChangeArrowheads="1"/>
            </p:cNvSpPr>
            <p:nvPr/>
          </p:nvSpPr>
          <p:spPr bwMode="auto">
            <a:xfrm>
              <a:off x="209550" y="2740025"/>
              <a:ext cx="10318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Rectangle 115"/>
            <p:cNvSpPr>
              <a:spLocks noChangeArrowheads="1"/>
            </p:cNvSpPr>
            <p:nvPr/>
          </p:nvSpPr>
          <p:spPr bwMode="auto">
            <a:xfrm>
              <a:off x="209550" y="274478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i="0" dirty="0"/>
            </a:p>
          </p:txBody>
        </p:sp>
        <p:sp>
          <p:nvSpPr>
            <p:cNvPr id="377" name="Rectangle 116"/>
            <p:cNvSpPr>
              <a:spLocks noChangeArrowheads="1"/>
            </p:cNvSpPr>
            <p:nvPr/>
          </p:nvSpPr>
          <p:spPr bwMode="auto">
            <a:xfrm>
              <a:off x="249238" y="26431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Rectangle 117"/>
            <p:cNvSpPr>
              <a:spLocks noChangeArrowheads="1"/>
            </p:cNvSpPr>
            <p:nvPr/>
          </p:nvSpPr>
          <p:spPr bwMode="auto">
            <a:xfrm>
              <a:off x="249238" y="2736850"/>
              <a:ext cx="231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118"/>
            <p:cNvSpPr>
              <a:spLocks noChangeArrowheads="1"/>
            </p:cNvSpPr>
            <p:nvPr/>
          </p:nvSpPr>
          <p:spPr bwMode="auto">
            <a:xfrm>
              <a:off x="249238" y="2740025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Rectangle 120"/>
            <p:cNvSpPr>
              <a:spLocks noChangeArrowheads="1"/>
            </p:cNvSpPr>
            <p:nvPr/>
          </p:nvSpPr>
          <p:spPr bwMode="auto">
            <a:xfrm>
              <a:off x="217488" y="2495550"/>
              <a:ext cx="188912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Rectangle 121"/>
            <p:cNvSpPr>
              <a:spLocks noChangeArrowheads="1"/>
            </p:cNvSpPr>
            <p:nvPr/>
          </p:nvSpPr>
          <p:spPr bwMode="auto">
            <a:xfrm>
              <a:off x="217488" y="2498725"/>
              <a:ext cx="96837" cy="14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122"/>
            <p:cNvSpPr>
              <a:spLocks noChangeArrowheads="1"/>
            </p:cNvSpPr>
            <p:nvPr/>
          </p:nvSpPr>
          <p:spPr bwMode="auto">
            <a:xfrm>
              <a:off x="214313" y="2498725"/>
              <a:ext cx="103187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Rectangle 125"/>
            <p:cNvSpPr>
              <a:spLocks noChangeArrowheads="1"/>
            </p:cNvSpPr>
            <p:nvPr/>
          </p:nvSpPr>
          <p:spPr bwMode="auto">
            <a:xfrm>
              <a:off x="257175" y="2498725"/>
              <a:ext cx="128588" cy="14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126"/>
            <p:cNvSpPr>
              <a:spLocks noChangeArrowheads="1"/>
            </p:cNvSpPr>
            <p:nvPr/>
          </p:nvSpPr>
          <p:spPr bwMode="auto">
            <a:xfrm>
              <a:off x="257175" y="2498725"/>
              <a:ext cx="1317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Rectangle 136"/>
            <p:cNvSpPr>
              <a:spLocks noChangeArrowheads="1"/>
            </p:cNvSpPr>
            <p:nvPr/>
          </p:nvSpPr>
          <p:spPr bwMode="auto">
            <a:xfrm>
              <a:off x="254000" y="2011363"/>
              <a:ext cx="142875" cy="176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Rectangle 137"/>
            <p:cNvSpPr>
              <a:spLocks noChangeArrowheads="1"/>
            </p:cNvSpPr>
            <p:nvPr/>
          </p:nvSpPr>
          <p:spPr bwMode="auto">
            <a:xfrm>
              <a:off x="254000" y="2014538"/>
              <a:ext cx="128588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Rectangle 138"/>
            <p:cNvSpPr>
              <a:spLocks noChangeArrowheads="1"/>
            </p:cNvSpPr>
            <p:nvPr/>
          </p:nvSpPr>
          <p:spPr bwMode="auto">
            <a:xfrm>
              <a:off x="254000" y="2016125"/>
              <a:ext cx="131763" cy="15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Rectangle 139"/>
            <p:cNvSpPr>
              <a:spLocks noChangeArrowheads="1"/>
            </p:cNvSpPr>
            <p:nvPr/>
          </p:nvSpPr>
          <p:spPr bwMode="auto">
            <a:xfrm>
              <a:off x="254000" y="20240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i="0" dirty="0"/>
            </a:p>
          </p:txBody>
        </p:sp>
        <p:sp>
          <p:nvSpPr>
            <p:cNvPr id="401" name="Rectangle 140"/>
            <p:cNvSpPr>
              <a:spLocks noChangeArrowheads="1"/>
            </p:cNvSpPr>
            <p:nvPr/>
          </p:nvSpPr>
          <p:spPr bwMode="auto">
            <a:xfrm>
              <a:off x="246063" y="1770063"/>
              <a:ext cx="26352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141"/>
            <p:cNvSpPr>
              <a:spLocks noChangeArrowheads="1"/>
            </p:cNvSpPr>
            <p:nvPr/>
          </p:nvSpPr>
          <p:spPr bwMode="auto">
            <a:xfrm>
              <a:off x="246063" y="1771650"/>
              <a:ext cx="2317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Rectangle 142"/>
            <p:cNvSpPr>
              <a:spLocks noChangeArrowheads="1"/>
            </p:cNvSpPr>
            <p:nvPr/>
          </p:nvSpPr>
          <p:spPr bwMode="auto">
            <a:xfrm>
              <a:off x="246063" y="1778000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144"/>
            <p:cNvSpPr>
              <a:spLocks noChangeArrowheads="1"/>
            </p:cNvSpPr>
            <p:nvPr/>
          </p:nvSpPr>
          <p:spPr bwMode="auto">
            <a:xfrm>
              <a:off x="254000" y="1527175"/>
              <a:ext cx="1428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Rectangle 145"/>
            <p:cNvSpPr>
              <a:spLocks noChangeArrowheads="1"/>
            </p:cNvSpPr>
            <p:nvPr/>
          </p:nvSpPr>
          <p:spPr bwMode="auto">
            <a:xfrm>
              <a:off x="254000" y="1535113"/>
              <a:ext cx="128588" cy="15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146"/>
            <p:cNvSpPr>
              <a:spLocks noChangeArrowheads="1"/>
            </p:cNvSpPr>
            <p:nvPr/>
          </p:nvSpPr>
          <p:spPr bwMode="auto">
            <a:xfrm>
              <a:off x="254000" y="1538288"/>
              <a:ext cx="1317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Rectangle 148"/>
            <p:cNvSpPr>
              <a:spLocks noChangeArrowheads="1"/>
            </p:cNvSpPr>
            <p:nvPr/>
          </p:nvSpPr>
          <p:spPr bwMode="auto">
            <a:xfrm>
              <a:off x="246063" y="1295400"/>
              <a:ext cx="263525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Rectangle 149"/>
            <p:cNvSpPr>
              <a:spLocks noChangeArrowheads="1"/>
            </p:cNvSpPr>
            <p:nvPr/>
          </p:nvSpPr>
          <p:spPr bwMode="auto">
            <a:xfrm>
              <a:off x="246063" y="1295400"/>
              <a:ext cx="231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Rectangle 150"/>
            <p:cNvSpPr>
              <a:spLocks noChangeArrowheads="1"/>
            </p:cNvSpPr>
            <p:nvPr/>
          </p:nvSpPr>
          <p:spPr bwMode="auto">
            <a:xfrm>
              <a:off x="246063" y="1298575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Rectangle 152"/>
            <p:cNvSpPr>
              <a:spLocks noChangeArrowheads="1"/>
            </p:cNvSpPr>
            <p:nvPr/>
          </p:nvSpPr>
          <p:spPr bwMode="auto">
            <a:xfrm>
              <a:off x="214313" y="1195388"/>
              <a:ext cx="17145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Rectangle 153"/>
            <p:cNvSpPr>
              <a:spLocks noChangeArrowheads="1"/>
            </p:cNvSpPr>
            <p:nvPr/>
          </p:nvSpPr>
          <p:spPr bwMode="auto">
            <a:xfrm>
              <a:off x="214313" y="1301750"/>
              <a:ext cx="163512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154"/>
            <p:cNvSpPr>
              <a:spLocks noChangeArrowheads="1"/>
            </p:cNvSpPr>
            <p:nvPr/>
          </p:nvSpPr>
          <p:spPr bwMode="auto">
            <a:xfrm>
              <a:off x="214313" y="13096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Rectangle 160"/>
            <p:cNvSpPr>
              <a:spLocks noChangeArrowheads="1"/>
            </p:cNvSpPr>
            <p:nvPr/>
          </p:nvSpPr>
          <p:spPr bwMode="auto">
            <a:xfrm>
              <a:off x="249238" y="26431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Rectangle 162"/>
            <p:cNvSpPr>
              <a:spLocks noChangeArrowheads="1"/>
            </p:cNvSpPr>
            <p:nvPr/>
          </p:nvSpPr>
          <p:spPr bwMode="auto">
            <a:xfrm>
              <a:off x="249238" y="2740025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Rectangle 175"/>
            <p:cNvSpPr>
              <a:spLocks noChangeArrowheads="1"/>
            </p:cNvSpPr>
            <p:nvPr/>
          </p:nvSpPr>
          <p:spPr bwMode="auto">
            <a:xfrm>
              <a:off x="209550" y="2260600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i="0" dirty="0"/>
            </a:p>
          </p:txBody>
        </p:sp>
        <p:sp>
          <p:nvSpPr>
            <p:cNvPr id="453" name="Rectangle 192"/>
            <p:cNvSpPr>
              <a:spLocks noChangeArrowheads="1"/>
            </p:cNvSpPr>
            <p:nvPr/>
          </p:nvSpPr>
          <p:spPr bwMode="auto">
            <a:xfrm>
              <a:off x="246063" y="1295400"/>
              <a:ext cx="263525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Rectangle 193"/>
            <p:cNvSpPr>
              <a:spLocks noChangeArrowheads="1"/>
            </p:cNvSpPr>
            <p:nvPr/>
          </p:nvSpPr>
          <p:spPr bwMode="auto">
            <a:xfrm>
              <a:off x="246063" y="1295400"/>
              <a:ext cx="231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205"/>
            <p:cNvSpPr>
              <a:spLocks/>
            </p:cNvSpPr>
            <p:nvPr/>
          </p:nvSpPr>
          <p:spPr bwMode="auto">
            <a:xfrm>
              <a:off x="1366838" y="1450975"/>
              <a:ext cx="3602037" cy="1560513"/>
            </a:xfrm>
            <a:custGeom>
              <a:avLst/>
              <a:gdLst/>
              <a:ahLst/>
              <a:cxnLst>
                <a:cxn ang="0">
                  <a:pos x="63" y="663"/>
                </a:cxn>
                <a:cxn ang="0">
                  <a:pos x="159" y="676"/>
                </a:cxn>
                <a:cxn ang="0">
                  <a:pos x="254" y="870"/>
                </a:cxn>
                <a:cxn ang="0">
                  <a:pos x="362" y="1033"/>
                </a:cxn>
                <a:cxn ang="0">
                  <a:pos x="459" y="1229"/>
                </a:cxn>
                <a:cxn ang="0">
                  <a:pos x="554" y="1403"/>
                </a:cxn>
                <a:cxn ang="0">
                  <a:pos x="661" y="1612"/>
                </a:cxn>
                <a:cxn ang="0">
                  <a:pos x="757" y="1761"/>
                </a:cxn>
                <a:cxn ang="0">
                  <a:pos x="854" y="1891"/>
                </a:cxn>
                <a:cxn ang="0">
                  <a:pos x="960" y="1988"/>
                </a:cxn>
                <a:cxn ang="0">
                  <a:pos x="1057" y="2047"/>
                </a:cxn>
                <a:cxn ang="0">
                  <a:pos x="1153" y="2098"/>
                </a:cxn>
                <a:cxn ang="0">
                  <a:pos x="1248" y="2039"/>
                </a:cxn>
                <a:cxn ang="0">
                  <a:pos x="1356" y="1956"/>
                </a:cxn>
                <a:cxn ang="0">
                  <a:pos x="1453" y="1826"/>
                </a:cxn>
                <a:cxn ang="0">
                  <a:pos x="1548" y="1651"/>
                </a:cxn>
                <a:cxn ang="0">
                  <a:pos x="1655" y="1429"/>
                </a:cxn>
                <a:cxn ang="0">
                  <a:pos x="1752" y="1229"/>
                </a:cxn>
                <a:cxn ang="0">
                  <a:pos x="1848" y="1007"/>
                </a:cxn>
                <a:cxn ang="0">
                  <a:pos x="1954" y="655"/>
                </a:cxn>
                <a:cxn ang="0">
                  <a:pos x="2051" y="396"/>
                </a:cxn>
                <a:cxn ang="0">
                  <a:pos x="2146" y="187"/>
                </a:cxn>
                <a:cxn ang="0">
                  <a:pos x="2244" y="78"/>
                </a:cxn>
                <a:cxn ang="0">
                  <a:pos x="2350" y="0"/>
                </a:cxn>
                <a:cxn ang="0">
                  <a:pos x="2445" y="52"/>
                </a:cxn>
                <a:cxn ang="0">
                  <a:pos x="2542" y="117"/>
                </a:cxn>
                <a:cxn ang="0">
                  <a:pos x="2650" y="130"/>
                </a:cxn>
                <a:cxn ang="0">
                  <a:pos x="2745" y="298"/>
                </a:cxn>
                <a:cxn ang="0">
                  <a:pos x="2841" y="461"/>
                </a:cxn>
                <a:cxn ang="0">
                  <a:pos x="2948" y="578"/>
                </a:cxn>
                <a:cxn ang="0">
                  <a:pos x="3043" y="696"/>
                </a:cxn>
                <a:cxn ang="0">
                  <a:pos x="3141" y="774"/>
                </a:cxn>
                <a:cxn ang="0">
                  <a:pos x="3237" y="825"/>
                </a:cxn>
                <a:cxn ang="0">
                  <a:pos x="3344" y="748"/>
                </a:cxn>
                <a:cxn ang="0">
                  <a:pos x="3439" y="748"/>
                </a:cxn>
                <a:cxn ang="0">
                  <a:pos x="3536" y="676"/>
                </a:cxn>
                <a:cxn ang="0">
                  <a:pos x="3644" y="596"/>
                </a:cxn>
                <a:cxn ang="0">
                  <a:pos x="3739" y="604"/>
                </a:cxn>
                <a:cxn ang="0">
                  <a:pos x="3835" y="513"/>
                </a:cxn>
                <a:cxn ang="0">
                  <a:pos x="3942" y="416"/>
                </a:cxn>
                <a:cxn ang="0">
                  <a:pos x="4038" y="344"/>
                </a:cxn>
                <a:cxn ang="0">
                  <a:pos x="4135" y="422"/>
                </a:cxn>
              </a:cxnLst>
              <a:rect l="0" t="0" r="r" b="b"/>
              <a:pathLst>
                <a:path w="4198" h="2098">
                  <a:moveTo>
                    <a:pt x="0" y="727"/>
                  </a:moveTo>
                  <a:lnTo>
                    <a:pt x="31" y="683"/>
                  </a:lnTo>
                  <a:lnTo>
                    <a:pt x="63" y="663"/>
                  </a:lnTo>
                  <a:lnTo>
                    <a:pt x="95" y="643"/>
                  </a:lnTo>
                  <a:lnTo>
                    <a:pt x="126" y="650"/>
                  </a:lnTo>
                  <a:lnTo>
                    <a:pt x="159" y="676"/>
                  </a:lnTo>
                  <a:lnTo>
                    <a:pt x="191" y="727"/>
                  </a:lnTo>
                  <a:lnTo>
                    <a:pt x="223" y="805"/>
                  </a:lnTo>
                  <a:lnTo>
                    <a:pt x="254" y="870"/>
                  </a:lnTo>
                  <a:lnTo>
                    <a:pt x="299" y="922"/>
                  </a:lnTo>
                  <a:lnTo>
                    <a:pt x="331" y="968"/>
                  </a:lnTo>
                  <a:lnTo>
                    <a:pt x="362" y="1033"/>
                  </a:lnTo>
                  <a:lnTo>
                    <a:pt x="394" y="1098"/>
                  </a:lnTo>
                  <a:lnTo>
                    <a:pt x="427" y="1162"/>
                  </a:lnTo>
                  <a:lnTo>
                    <a:pt x="459" y="1229"/>
                  </a:lnTo>
                  <a:lnTo>
                    <a:pt x="491" y="1293"/>
                  </a:lnTo>
                  <a:lnTo>
                    <a:pt x="522" y="1358"/>
                  </a:lnTo>
                  <a:lnTo>
                    <a:pt x="554" y="1403"/>
                  </a:lnTo>
                  <a:lnTo>
                    <a:pt x="587" y="1462"/>
                  </a:lnTo>
                  <a:lnTo>
                    <a:pt x="629" y="1532"/>
                  </a:lnTo>
                  <a:lnTo>
                    <a:pt x="661" y="1612"/>
                  </a:lnTo>
                  <a:lnTo>
                    <a:pt x="692" y="1676"/>
                  </a:lnTo>
                  <a:lnTo>
                    <a:pt x="725" y="1728"/>
                  </a:lnTo>
                  <a:lnTo>
                    <a:pt x="757" y="1761"/>
                  </a:lnTo>
                  <a:lnTo>
                    <a:pt x="789" y="1780"/>
                  </a:lnTo>
                  <a:lnTo>
                    <a:pt x="822" y="1832"/>
                  </a:lnTo>
                  <a:lnTo>
                    <a:pt x="854" y="1891"/>
                  </a:lnTo>
                  <a:lnTo>
                    <a:pt x="887" y="1923"/>
                  </a:lnTo>
                  <a:lnTo>
                    <a:pt x="918" y="1962"/>
                  </a:lnTo>
                  <a:lnTo>
                    <a:pt x="960" y="1988"/>
                  </a:lnTo>
                  <a:lnTo>
                    <a:pt x="992" y="2015"/>
                  </a:lnTo>
                  <a:lnTo>
                    <a:pt x="1025" y="2034"/>
                  </a:lnTo>
                  <a:lnTo>
                    <a:pt x="1057" y="2047"/>
                  </a:lnTo>
                  <a:lnTo>
                    <a:pt x="1088" y="2073"/>
                  </a:lnTo>
                  <a:lnTo>
                    <a:pt x="1120" y="2093"/>
                  </a:lnTo>
                  <a:lnTo>
                    <a:pt x="1153" y="2098"/>
                  </a:lnTo>
                  <a:lnTo>
                    <a:pt x="1185" y="2093"/>
                  </a:lnTo>
                  <a:lnTo>
                    <a:pt x="1217" y="2065"/>
                  </a:lnTo>
                  <a:lnTo>
                    <a:pt x="1248" y="2039"/>
                  </a:lnTo>
                  <a:lnTo>
                    <a:pt x="1292" y="2015"/>
                  </a:lnTo>
                  <a:lnTo>
                    <a:pt x="1325" y="1988"/>
                  </a:lnTo>
                  <a:lnTo>
                    <a:pt x="1356" y="1956"/>
                  </a:lnTo>
                  <a:lnTo>
                    <a:pt x="1388" y="1917"/>
                  </a:lnTo>
                  <a:lnTo>
                    <a:pt x="1420" y="1864"/>
                  </a:lnTo>
                  <a:lnTo>
                    <a:pt x="1453" y="1826"/>
                  </a:lnTo>
                  <a:lnTo>
                    <a:pt x="1485" y="1767"/>
                  </a:lnTo>
                  <a:lnTo>
                    <a:pt x="1516" y="1715"/>
                  </a:lnTo>
                  <a:lnTo>
                    <a:pt x="1548" y="1651"/>
                  </a:lnTo>
                  <a:lnTo>
                    <a:pt x="1580" y="1573"/>
                  </a:lnTo>
                  <a:lnTo>
                    <a:pt x="1623" y="1501"/>
                  </a:lnTo>
                  <a:lnTo>
                    <a:pt x="1655" y="1429"/>
                  </a:lnTo>
                  <a:lnTo>
                    <a:pt x="1688" y="1345"/>
                  </a:lnTo>
                  <a:lnTo>
                    <a:pt x="1719" y="1280"/>
                  </a:lnTo>
                  <a:lnTo>
                    <a:pt x="1752" y="1229"/>
                  </a:lnTo>
                  <a:lnTo>
                    <a:pt x="1784" y="1170"/>
                  </a:lnTo>
                  <a:lnTo>
                    <a:pt x="1816" y="1092"/>
                  </a:lnTo>
                  <a:lnTo>
                    <a:pt x="1848" y="1007"/>
                  </a:lnTo>
                  <a:lnTo>
                    <a:pt x="1879" y="897"/>
                  </a:lnTo>
                  <a:lnTo>
                    <a:pt x="1912" y="779"/>
                  </a:lnTo>
                  <a:lnTo>
                    <a:pt x="1954" y="655"/>
                  </a:lnTo>
                  <a:lnTo>
                    <a:pt x="1986" y="546"/>
                  </a:lnTo>
                  <a:lnTo>
                    <a:pt x="2017" y="467"/>
                  </a:lnTo>
                  <a:lnTo>
                    <a:pt x="2051" y="396"/>
                  </a:lnTo>
                  <a:lnTo>
                    <a:pt x="2082" y="330"/>
                  </a:lnTo>
                  <a:lnTo>
                    <a:pt x="2114" y="259"/>
                  </a:lnTo>
                  <a:lnTo>
                    <a:pt x="2146" y="187"/>
                  </a:lnTo>
                  <a:lnTo>
                    <a:pt x="2179" y="136"/>
                  </a:lnTo>
                  <a:lnTo>
                    <a:pt x="2210" y="104"/>
                  </a:lnTo>
                  <a:lnTo>
                    <a:pt x="2244" y="78"/>
                  </a:lnTo>
                  <a:lnTo>
                    <a:pt x="2285" y="52"/>
                  </a:lnTo>
                  <a:lnTo>
                    <a:pt x="2317" y="20"/>
                  </a:lnTo>
                  <a:lnTo>
                    <a:pt x="2350" y="0"/>
                  </a:lnTo>
                  <a:lnTo>
                    <a:pt x="2382" y="13"/>
                  </a:lnTo>
                  <a:lnTo>
                    <a:pt x="2414" y="20"/>
                  </a:lnTo>
                  <a:lnTo>
                    <a:pt x="2445" y="52"/>
                  </a:lnTo>
                  <a:lnTo>
                    <a:pt x="2478" y="85"/>
                  </a:lnTo>
                  <a:lnTo>
                    <a:pt x="2510" y="110"/>
                  </a:lnTo>
                  <a:lnTo>
                    <a:pt x="2542" y="117"/>
                  </a:lnTo>
                  <a:lnTo>
                    <a:pt x="2573" y="98"/>
                  </a:lnTo>
                  <a:lnTo>
                    <a:pt x="2618" y="104"/>
                  </a:lnTo>
                  <a:lnTo>
                    <a:pt x="2650" y="130"/>
                  </a:lnTo>
                  <a:lnTo>
                    <a:pt x="2681" y="176"/>
                  </a:lnTo>
                  <a:lnTo>
                    <a:pt x="2713" y="234"/>
                  </a:lnTo>
                  <a:lnTo>
                    <a:pt x="2745" y="298"/>
                  </a:lnTo>
                  <a:lnTo>
                    <a:pt x="2778" y="376"/>
                  </a:lnTo>
                  <a:lnTo>
                    <a:pt x="2810" y="429"/>
                  </a:lnTo>
                  <a:lnTo>
                    <a:pt x="2841" y="461"/>
                  </a:lnTo>
                  <a:lnTo>
                    <a:pt x="2873" y="494"/>
                  </a:lnTo>
                  <a:lnTo>
                    <a:pt x="2906" y="532"/>
                  </a:lnTo>
                  <a:lnTo>
                    <a:pt x="2948" y="578"/>
                  </a:lnTo>
                  <a:lnTo>
                    <a:pt x="2980" y="618"/>
                  </a:lnTo>
                  <a:lnTo>
                    <a:pt x="3011" y="663"/>
                  </a:lnTo>
                  <a:lnTo>
                    <a:pt x="3043" y="696"/>
                  </a:lnTo>
                  <a:lnTo>
                    <a:pt x="3076" y="727"/>
                  </a:lnTo>
                  <a:lnTo>
                    <a:pt x="3109" y="733"/>
                  </a:lnTo>
                  <a:lnTo>
                    <a:pt x="3141" y="774"/>
                  </a:lnTo>
                  <a:lnTo>
                    <a:pt x="3173" y="792"/>
                  </a:lnTo>
                  <a:lnTo>
                    <a:pt x="3206" y="812"/>
                  </a:lnTo>
                  <a:lnTo>
                    <a:pt x="3237" y="825"/>
                  </a:lnTo>
                  <a:lnTo>
                    <a:pt x="3279" y="805"/>
                  </a:lnTo>
                  <a:lnTo>
                    <a:pt x="3311" y="774"/>
                  </a:lnTo>
                  <a:lnTo>
                    <a:pt x="3344" y="748"/>
                  </a:lnTo>
                  <a:lnTo>
                    <a:pt x="3376" y="740"/>
                  </a:lnTo>
                  <a:lnTo>
                    <a:pt x="3407" y="753"/>
                  </a:lnTo>
                  <a:lnTo>
                    <a:pt x="3439" y="748"/>
                  </a:lnTo>
                  <a:lnTo>
                    <a:pt x="3471" y="733"/>
                  </a:lnTo>
                  <a:lnTo>
                    <a:pt x="3504" y="707"/>
                  </a:lnTo>
                  <a:lnTo>
                    <a:pt x="3536" y="676"/>
                  </a:lnTo>
                  <a:lnTo>
                    <a:pt x="3567" y="631"/>
                  </a:lnTo>
                  <a:lnTo>
                    <a:pt x="3611" y="604"/>
                  </a:lnTo>
                  <a:lnTo>
                    <a:pt x="3644" y="596"/>
                  </a:lnTo>
                  <a:lnTo>
                    <a:pt x="3675" y="596"/>
                  </a:lnTo>
                  <a:lnTo>
                    <a:pt x="3707" y="604"/>
                  </a:lnTo>
                  <a:lnTo>
                    <a:pt x="3739" y="604"/>
                  </a:lnTo>
                  <a:lnTo>
                    <a:pt x="3770" y="591"/>
                  </a:lnTo>
                  <a:lnTo>
                    <a:pt x="3804" y="559"/>
                  </a:lnTo>
                  <a:lnTo>
                    <a:pt x="3835" y="513"/>
                  </a:lnTo>
                  <a:lnTo>
                    <a:pt x="3867" y="474"/>
                  </a:lnTo>
                  <a:lnTo>
                    <a:pt x="3899" y="435"/>
                  </a:lnTo>
                  <a:lnTo>
                    <a:pt x="3942" y="416"/>
                  </a:lnTo>
                  <a:lnTo>
                    <a:pt x="3975" y="383"/>
                  </a:lnTo>
                  <a:lnTo>
                    <a:pt x="4007" y="357"/>
                  </a:lnTo>
                  <a:lnTo>
                    <a:pt x="4038" y="344"/>
                  </a:lnTo>
                  <a:lnTo>
                    <a:pt x="4070" y="352"/>
                  </a:lnTo>
                  <a:lnTo>
                    <a:pt x="4103" y="383"/>
                  </a:lnTo>
                  <a:lnTo>
                    <a:pt x="4135" y="422"/>
                  </a:lnTo>
                  <a:lnTo>
                    <a:pt x="4167" y="454"/>
                  </a:lnTo>
                  <a:lnTo>
                    <a:pt x="4198" y="4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5063061" y="3539467"/>
            <a:ext cx="3401217" cy="1810266"/>
            <a:chOff x="5063061" y="3539467"/>
            <a:chExt cx="3401217" cy="1810266"/>
          </a:xfrm>
        </p:grpSpPr>
        <p:sp>
          <p:nvSpPr>
            <p:cNvPr id="468" name="TextBox 467"/>
            <p:cNvSpPr txBox="1"/>
            <p:nvPr/>
          </p:nvSpPr>
          <p:spPr>
            <a:xfrm>
              <a:off x="5063061" y="4197208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6245749" y="4253842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675291" y="4056476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6801373" y="3539467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7296673" y="3871810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8164241" y="3816763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5444060" y="4844908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a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5881865" y="4980401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a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28" name="TextBox 327"/>
          <p:cNvSpPr txBox="1"/>
          <p:nvPr/>
        </p:nvSpPr>
        <p:spPr>
          <a:xfrm>
            <a:off x="2197582" y="6157079"/>
            <a:ext cx="455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Slide Inspired by: </a:t>
            </a:r>
            <a:r>
              <a:rPr lang="en-US" sz="1200" dirty="0" smtClean="0">
                <a:hlinkClick r:id="rId3"/>
              </a:rPr>
              <a:t>http://www.cs.ucr.edu/~eamonn/SIGKDD_2007.ppt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and the Potential for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classic SAX representation offers the potential to be indexed</a:t>
            </a:r>
          </a:p>
          <a:p>
            <a:pPr lvl="1"/>
            <a:r>
              <a:rPr lang="en-US" dirty="0" smtClean="0"/>
              <a:t>If we choose a fixed cardinality of 8, a word length of 4, we end up with 8</a:t>
            </a:r>
            <a:r>
              <a:rPr lang="en-US" baseline="30000" dirty="0" smtClean="0"/>
              <a:t>4</a:t>
            </a:r>
            <a:r>
              <a:rPr lang="en-US" dirty="0" smtClean="0"/>
              <a:t> (4,096) possible buckets to put time series in</a:t>
            </a:r>
          </a:p>
          <a:p>
            <a:pPr lvl="1"/>
            <a:r>
              <a:rPr lang="en-US" dirty="0" smtClean="0"/>
              <a:t>We could convert a query sequence into a SAX word, and check that “bucket” represented by that word for approximate search as the entries in that bucket are likely very good</a:t>
            </a:r>
          </a:p>
          <a:p>
            <a:pPr lvl="2"/>
            <a:r>
              <a:rPr lang="en-US" dirty="0" smtClean="0"/>
              <a:t>Exact search would require looking through multiple buckets using lower bounding</a:t>
            </a:r>
          </a:p>
          <a:p>
            <a:pPr lvl="1"/>
            <a:r>
              <a:rPr lang="en-US" dirty="0" smtClean="0"/>
              <a:t>Data skew presents a problem here</a:t>
            </a:r>
          </a:p>
          <a:p>
            <a:pPr lvl="2"/>
            <a:r>
              <a:rPr lang="en-US" dirty="0" smtClean="0"/>
              <a:t>Lot’s of data in one bucket means lots of scanning!</a:t>
            </a:r>
          </a:p>
          <a:p>
            <a:pPr lvl="1"/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57313" y="-17462"/>
            <a:ext cx="8649085" cy="1198878"/>
          </a:xfrm>
        </p:spPr>
        <p:txBody>
          <a:bodyPr/>
          <a:lstStyle/>
          <a:p>
            <a:r>
              <a:rPr lang="en-US" dirty="0" smtClean="0"/>
              <a:t>Today’s speaker – Josh Patterson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199" y="1552575"/>
            <a:ext cx="7885723" cy="3785652"/>
          </a:xfrm>
        </p:spPr>
        <p:txBody>
          <a:bodyPr wrap="square">
            <a:spAutoFit/>
          </a:bodyPr>
          <a:lstStyle/>
          <a:p>
            <a:r>
              <a:rPr lang="en-US" b="1" dirty="0" smtClean="0"/>
              <a:t>josh@cloudera.com</a:t>
            </a:r>
          </a:p>
          <a:p>
            <a:r>
              <a:rPr lang="en-US" dirty="0" smtClean="0"/>
              <a:t>Master’s Thesis: self-organizing mesh networks</a:t>
            </a:r>
          </a:p>
          <a:p>
            <a:pPr lvl="1"/>
            <a:r>
              <a:rPr lang="en-US" dirty="0" smtClean="0"/>
              <a:t>Published in IAAI-09: </a:t>
            </a:r>
            <a:r>
              <a:rPr lang="en-US" dirty="0" err="1" smtClean="0"/>
              <a:t>TinyTermite</a:t>
            </a:r>
            <a:r>
              <a:rPr lang="en-US" dirty="0" smtClean="0"/>
              <a:t>: A Secure Routing Algorithm</a:t>
            </a:r>
          </a:p>
          <a:p>
            <a:r>
              <a:rPr lang="en-US" dirty="0" smtClean="0"/>
              <a:t>Conceived, built, and led </a:t>
            </a:r>
            <a:r>
              <a:rPr lang="en-US" dirty="0" err="1" smtClean="0"/>
              <a:t>Hadoop</a:t>
            </a:r>
            <a:r>
              <a:rPr lang="en-US" dirty="0" smtClean="0"/>
              <a:t> integration for the </a:t>
            </a:r>
            <a:r>
              <a:rPr lang="en-US" dirty="0" err="1" smtClean="0"/>
              <a:t>openPDC</a:t>
            </a:r>
            <a:r>
              <a:rPr lang="en-US" dirty="0" smtClean="0"/>
              <a:t> project at TVA</a:t>
            </a:r>
          </a:p>
          <a:p>
            <a:pPr lvl="1"/>
            <a:r>
              <a:rPr lang="en-US" sz="2400" dirty="0" smtClean="0"/>
              <a:t>Led small team which designed classification techniques for </a:t>
            </a:r>
            <a:r>
              <a:rPr lang="en-US" sz="2400" dirty="0" err="1" smtClean="0"/>
              <a:t>timeseries</a:t>
            </a:r>
            <a:r>
              <a:rPr lang="en-US" sz="2400" dirty="0" smtClean="0"/>
              <a:t> and Map Reduce</a:t>
            </a:r>
          </a:p>
          <a:p>
            <a:pPr lvl="1"/>
            <a:r>
              <a:rPr lang="en-US" sz="2400" dirty="0" smtClean="0"/>
              <a:t>Open source work at http://openpdc.codeplex.com</a:t>
            </a:r>
          </a:p>
          <a:p>
            <a:r>
              <a:rPr lang="en-US" dirty="0" smtClean="0"/>
              <a:t>Now: Sr. Solutions Architect at </a:t>
            </a:r>
            <a:r>
              <a:rPr lang="en-US" dirty="0" err="1" smtClean="0"/>
              <a:t>Cloudera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Cloudera Inc.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A9CA-7FBA-014B-A8EA-EDF4A952343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iSAX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err="1" smtClean="0"/>
              <a:t>ndexable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S</a:t>
            </a:r>
            <a:r>
              <a:rPr lang="en-US" dirty="0" smtClean="0"/>
              <a:t>ymbolic </a:t>
            </a:r>
            <a:r>
              <a:rPr lang="en-US" b="1" dirty="0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ggregate </a:t>
            </a:r>
            <a:r>
              <a:rPr lang="en-US" dirty="0" err="1" smtClean="0"/>
              <a:t>appro</a:t>
            </a:r>
            <a:r>
              <a:rPr lang="en-US" b="1" dirty="0" err="1" smtClean="0">
                <a:solidFill>
                  <a:srgbClr val="00B0F0"/>
                </a:solidFill>
              </a:rPr>
              <a:t>X</a:t>
            </a:r>
            <a:r>
              <a:rPr lang="en-US" dirty="0" err="1" smtClean="0"/>
              <a:t>imation</a:t>
            </a:r>
            <a:endParaRPr lang="en-US" dirty="0" smtClean="0"/>
          </a:p>
          <a:p>
            <a:pPr lvl="1"/>
            <a:r>
              <a:rPr lang="en-US" b="1" dirty="0" smtClean="0"/>
              <a:t>Modifies SAX </a:t>
            </a:r>
            <a:r>
              <a:rPr lang="en-US" dirty="0" smtClean="0"/>
              <a:t>to allow “extensible hashing” and a </a:t>
            </a:r>
            <a:r>
              <a:rPr lang="en-US" b="1" dirty="0" smtClean="0"/>
              <a:t>multi-resolution representation</a:t>
            </a:r>
          </a:p>
          <a:p>
            <a:pPr lvl="1"/>
            <a:r>
              <a:rPr lang="en-US" dirty="0" smtClean="0"/>
              <a:t>Allows for both fast exact search</a:t>
            </a:r>
          </a:p>
          <a:p>
            <a:pPr lvl="2"/>
            <a:r>
              <a:rPr lang="en-US" b="1" dirty="0" smtClean="0"/>
              <a:t>And ultra fast approximate search</a:t>
            </a:r>
          </a:p>
          <a:p>
            <a:r>
              <a:rPr lang="en-US" b="1" dirty="0" smtClean="0"/>
              <a:t>Multi-resolution</a:t>
            </a:r>
            <a:r>
              <a:rPr lang="en-US" dirty="0" smtClean="0"/>
              <a:t> property allows us to index time series with zero overlap at leaf nodes</a:t>
            </a:r>
          </a:p>
          <a:p>
            <a:pPr lvl="1"/>
            <a:r>
              <a:rPr lang="en-US" dirty="0" smtClean="0"/>
              <a:t>Unlike R-trees and other spatial access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3800" y="6422751"/>
            <a:ext cx="3556000" cy="245140"/>
          </a:xfrm>
        </p:spPr>
        <p:txBody>
          <a:bodyPr/>
          <a:lstStyle/>
          <a:p>
            <a:r>
              <a:rPr lang="en-US" dirty="0" smtClean="0"/>
              <a:t>Copyright 2010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14" y="0"/>
            <a:ext cx="4095612" cy="881577"/>
          </a:xfrm>
        </p:spPr>
        <p:txBody>
          <a:bodyPr/>
          <a:lstStyle/>
          <a:p>
            <a:r>
              <a:rPr lang="en-US" dirty="0" err="1" smtClean="0"/>
              <a:t>iSAX</a:t>
            </a:r>
            <a:r>
              <a:rPr lang="en-US" dirty="0" smtClean="0"/>
              <a:t> Word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14" y="881578"/>
            <a:ext cx="8649085" cy="4273316"/>
          </a:xfrm>
        </p:spPr>
        <p:txBody>
          <a:bodyPr/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We can compare </a:t>
            </a:r>
            <a:r>
              <a:rPr lang="en-US" dirty="0" err="1" smtClean="0"/>
              <a:t>iSAX</a:t>
            </a:r>
            <a:r>
              <a:rPr lang="en-US" dirty="0" smtClean="0"/>
              <a:t> words of different cardinalities</a:t>
            </a:r>
          </a:p>
          <a:p>
            <a:pPr lvl="1"/>
            <a:r>
              <a:rPr lang="en-US" dirty="0" smtClean="0"/>
              <a:t>We can mix cardinalities per symbol in an </a:t>
            </a:r>
            <a:r>
              <a:rPr lang="en-US" dirty="0" err="1" smtClean="0"/>
              <a:t>iSAX</a:t>
            </a:r>
            <a:r>
              <a:rPr lang="en-US" dirty="0" smtClean="0"/>
              <a:t> word</a:t>
            </a:r>
          </a:p>
          <a:p>
            <a:r>
              <a:rPr lang="en-US" dirty="0" smtClean="0"/>
              <a:t>To compare two </a:t>
            </a:r>
            <a:r>
              <a:rPr lang="en-US" dirty="0" err="1" smtClean="0"/>
              <a:t>iSAX</a:t>
            </a:r>
            <a:r>
              <a:rPr lang="en-US" dirty="0" smtClean="0"/>
              <a:t> words of differing cardinalities</a:t>
            </a:r>
          </a:p>
          <a:p>
            <a:pPr lvl="1"/>
            <a:r>
              <a:rPr lang="en-US" dirty="0" smtClean="0"/>
              <a:t>We represent each symbol as the bits of its integer</a:t>
            </a:r>
          </a:p>
          <a:p>
            <a:pPr lvl="2"/>
            <a:r>
              <a:rPr lang="en-US" dirty="0" smtClean="0"/>
              <a:t>Examples</a:t>
            </a:r>
          </a:p>
          <a:p>
            <a:pPr lvl="3"/>
            <a:r>
              <a:rPr lang="en-US" dirty="0" smtClean="0"/>
              <a:t>Cardinality == 4, “1” as 01, “2” as 10 (4 characters, 0-3 integers)</a:t>
            </a:r>
          </a:p>
          <a:p>
            <a:pPr lvl="3"/>
            <a:r>
              <a:rPr lang="en-US" dirty="0" smtClean="0"/>
              <a:t>Cardinality == 8, “1” as 001, “2” as 010</a:t>
            </a:r>
          </a:p>
          <a:p>
            <a:pPr lvl="1"/>
            <a:r>
              <a:rPr lang="en-US" dirty="0" smtClean="0"/>
              <a:t>The trick is, when we “promote” a symbol to a higher cardinality, we add bits to its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</a:t>
            </a:r>
            <a:r>
              <a:rPr lang="en-US" dirty="0" err="1" smtClean="0"/>
              <a:t>Cloudera</a:t>
            </a:r>
            <a:r>
              <a:rPr lang="en-US" dirty="0" smtClean="0"/>
              <a:t> Inc. All rights reserved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9276" y="5790489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>
                <a:solidFill>
                  <a:srgbClr val="00B0F0"/>
                </a:solidFill>
              </a:rPr>
              <a:t>4</a:t>
            </a:r>
            <a:r>
              <a:rPr lang="en-US" b="1" baseline="30000" dirty="0" smtClean="0">
                <a:solidFill>
                  <a:srgbClr val="00B0F0"/>
                </a:solidFill>
              </a:rPr>
              <a:t>8</a:t>
            </a:r>
            <a:r>
              <a:rPr lang="en-US" dirty="0" smtClean="0"/>
              <a:t> , 3</a:t>
            </a:r>
            <a:r>
              <a:rPr lang="en-US" baseline="30000" dirty="0" smtClean="0"/>
              <a:t>4</a:t>
            </a:r>
            <a:r>
              <a:rPr lang="en-US" dirty="0" smtClean="0"/>
              <a:t> , 3</a:t>
            </a:r>
            <a:r>
              <a:rPr lang="en-US" baseline="30000" dirty="0" smtClean="0"/>
              <a:t>4</a:t>
            </a:r>
            <a:r>
              <a:rPr lang="en-US" dirty="0" smtClean="0"/>
              <a:t> ,</a:t>
            </a:r>
            <a:r>
              <a:rPr lang="en-US" baseline="30000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0002" y="5790489"/>
            <a:ext cx="198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 </a:t>
            </a:r>
            <a:r>
              <a:rPr lang="en-US" dirty="0" smtClean="0">
                <a:solidFill>
                  <a:srgbClr val="00B0F0"/>
                </a:solidFill>
              </a:rPr>
              <a:t>100</a:t>
            </a:r>
            <a:r>
              <a:rPr lang="en-US" dirty="0" smtClean="0"/>
              <a:t>, 11, 11, 10 }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1955868" y="5649181"/>
            <a:ext cx="225465" cy="5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2137" y="5116794"/>
            <a:ext cx="8534262" cy="381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4042" y="5790489"/>
            <a:ext cx="10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iSAX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 word: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912" y="5288024"/>
            <a:ext cx="140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</a:rPr>
              <a:t>iSAX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Symbol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84563" y="5852044"/>
            <a:ext cx="172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iSAX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 word in binary: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iSAX</a:t>
            </a:r>
            <a:r>
              <a:rPr lang="en-US" dirty="0" smtClean="0"/>
              <a:t> Dynamic Cardinality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pic>
        <p:nvPicPr>
          <p:cNvPr id="5" name="Picture 2" descr="C:\Users\Josh\Documents\Cloudera\OSCON-Data-2011\sax_promotion_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49" y="3171825"/>
            <a:ext cx="7472363" cy="1035929"/>
          </a:xfrm>
          <a:prstGeom prst="rect">
            <a:avLst/>
          </a:prstGeom>
          <a:noFill/>
        </p:spPr>
      </p:pic>
      <p:pic>
        <p:nvPicPr>
          <p:cNvPr id="6" name="Picture 3" descr="C:\Users\Josh\Documents\Cloudera\OSCON-Data-2011\sax_promotion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602436"/>
            <a:ext cx="3381376" cy="394148"/>
          </a:xfrm>
          <a:prstGeom prst="rect">
            <a:avLst/>
          </a:prstGeom>
          <a:noFill/>
        </p:spPr>
      </p:pic>
      <p:pic>
        <p:nvPicPr>
          <p:cNvPr id="7" name="Picture 4" descr="C:\Users\Josh\Documents\Cloudera\OSCON-Data-2011\sax_promotion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3050" y="5219700"/>
            <a:ext cx="5381625" cy="666750"/>
          </a:xfrm>
          <a:prstGeom prst="rect">
            <a:avLst/>
          </a:prstGeom>
          <a:noFill/>
        </p:spPr>
      </p:pic>
      <p:sp>
        <p:nvSpPr>
          <p:cNvPr id="8" name="Trapezoid 7"/>
          <p:cNvSpPr/>
          <p:nvPr/>
        </p:nvSpPr>
        <p:spPr>
          <a:xfrm>
            <a:off x="2514600" y="3695700"/>
            <a:ext cx="4572000" cy="2590800"/>
          </a:xfrm>
          <a:prstGeom prst="trapezoid">
            <a:avLst>
              <a:gd name="adj" fmla="val 31985"/>
            </a:avLst>
          </a:prstGeom>
          <a:solidFill>
            <a:srgbClr val="00B0F0">
              <a:alpha val="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6300" y="1562100"/>
            <a:ext cx="536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 =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time series 1</a:t>
            </a:r>
          </a:p>
          <a:p>
            <a:r>
              <a:rPr lang="en-US" sz="2400" dirty="0" smtClean="0"/>
              <a:t>S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= time series 2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0" y="5391150"/>
            <a:ext cx="19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fully promoted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iSAX</a:t>
            </a:r>
            <a:r>
              <a:rPr lang="en-US" dirty="0" smtClean="0"/>
              <a:t> Indexing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a b-tree</a:t>
            </a:r>
          </a:p>
          <a:p>
            <a:pPr lvl="1"/>
            <a:r>
              <a:rPr lang="en-US" dirty="0" smtClean="0"/>
              <a:t>Nodes represents </a:t>
            </a:r>
            <a:r>
              <a:rPr lang="en-US" dirty="0" err="1" smtClean="0"/>
              <a:t>iSAX</a:t>
            </a:r>
            <a:r>
              <a:rPr lang="en-US" dirty="0" smtClean="0"/>
              <a:t> words</a:t>
            </a:r>
          </a:p>
          <a:p>
            <a:pPr lvl="1"/>
            <a:r>
              <a:rPr lang="en-US" dirty="0" smtClean="0"/>
              <a:t>Has internal nodes and leaf nodes</a:t>
            </a:r>
          </a:p>
          <a:p>
            <a:pPr lvl="1"/>
            <a:r>
              <a:rPr lang="en-US" dirty="0" smtClean="0"/>
              <a:t>Leaf nodes fill up with items to a threshold</a:t>
            </a:r>
          </a:p>
          <a:p>
            <a:pPr lvl="1"/>
            <a:r>
              <a:rPr lang="en-US" dirty="0" smtClean="0"/>
              <a:t>Once full, a leaf node “splits”</a:t>
            </a:r>
          </a:p>
          <a:p>
            <a:r>
              <a:rPr lang="en-US" dirty="0" smtClean="0"/>
              <a:t>Each time series sequence to be inserted is converted to a </a:t>
            </a:r>
            <a:r>
              <a:rPr lang="en-US" dirty="0" err="1" smtClean="0"/>
              <a:t>iSAX</a:t>
            </a:r>
            <a:r>
              <a:rPr lang="en-US" dirty="0" smtClean="0"/>
              <a:t> word</a:t>
            </a:r>
          </a:p>
          <a:p>
            <a:r>
              <a:rPr lang="en-US" dirty="0" smtClean="0"/>
              <a:t>As we drop down levels in the tree with </a:t>
            </a:r>
            <a:r>
              <a:rPr lang="en-US" dirty="0" err="1" smtClean="0"/>
              <a:t>iSAX</a:t>
            </a:r>
            <a:r>
              <a:rPr lang="en-US" dirty="0" smtClean="0"/>
              <a:t>-”rehashes”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iSAX</a:t>
            </a:r>
            <a:r>
              <a:rPr lang="en-US" dirty="0" smtClean="0"/>
              <a:t> Indexing, Inserting, and Searching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pic>
        <p:nvPicPr>
          <p:cNvPr id="5" name="Picture 4" descr="isax_index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3" y="1190625"/>
            <a:ext cx="6754718" cy="2942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2393" y="4488416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>
                <a:solidFill>
                  <a:srgbClr val="00B0F0"/>
                </a:solidFill>
              </a:rPr>
              <a:t>2</a:t>
            </a:r>
            <a:r>
              <a:rPr lang="en-US" b="1" baseline="30000" dirty="0" smtClean="0">
                <a:solidFill>
                  <a:srgbClr val="00B0F0"/>
                </a:solidFill>
              </a:rPr>
              <a:t>4</a:t>
            </a:r>
            <a:r>
              <a:rPr lang="en-US" dirty="0" smtClean="0"/>
              <a:t> , 3</a:t>
            </a:r>
            <a:r>
              <a:rPr lang="en-US" baseline="30000" dirty="0" smtClean="0"/>
              <a:t>4</a:t>
            </a:r>
            <a:r>
              <a:rPr lang="en-US" dirty="0" smtClean="0"/>
              <a:t> , 3</a:t>
            </a:r>
            <a:r>
              <a:rPr lang="en-US" baseline="30000" dirty="0" smtClean="0"/>
              <a:t>4</a:t>
            </a:r>
            <a:r>
              <a:rPr lang="en-US" dirty="0" smtClean="0"/>
              <a:t> ,</a:t>
            </a:r>
            <a:r>
              <a:rPr lang="en-US" baseline="30000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}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248401" y="4991099"/>
            <a:ext cx="415969" cy="37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81862" y="4991099"/>
            <a:ext cx="423863" cy="371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45156" y="552450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>
                <a:solidFill>
                  <a:srgbClr val="00B050"/>
                </a:solidFill>
              </a:rPr>
              <a:t>4</a:t>
            </a:r>
            <a:r>
              <a:rPr lang="en-US" b="1" baseline="30000" dirty="0" smtClean="0">
                <a:solidFill>
                  <a:srgbClr val="00B050"/>
                </a:solidFill>
              </a:rPr>
              <a:t>8</a:t>
            </a:r>
            <a:r>
              <a:rPr lang="en-US" dirty="0" smtClean="0"/>
              <a:t> , 3</a:t>
            </a:r>
            <a:r>
              <a:rPr lang="en-US" baseline="30000" dirty="0" smtClean="0"/>
              <a:t>4</a:t>
            </a:r>
            <a:r>
              <a:rPr lang="en-US" dirty="0" smtClean="0"/>
              <a:t> , 3</a:t>
            </a:r>
            <a:r>
              <a:rPr lang="en-US" baseline="30000" dirty="0" smtClean="0"/>
              <a:t>4</a:t>
            </a:r>
            <a:r>
              <a:rPr lang="en-US" dirty="0" smtClean="0"/>
              <a:t> ,</a:t>
            </a:r>
            <a:r>
              <a:rPr lang="en-US" baseline="30000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862" y="552450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b="1" baseline="30000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, 3</a:t>
            </a:r>
            <a:r>
              <a:rPr lang="en-US" baseline="30000" dirty="0" smtClean="0"/>
              <a:t>4</a:t>
            </a:r>
            <a:r>
              <a:rPr lang="en-US" dirty="0" smtClean="0"/>
              <a:t> , 3</a:t>
            </a:r>
            <a:r>
              <a:rPr lang="en-US" baseline="30000" dirty="0" smtClean="0"/>
              <a:t>4</a:t>
            </a:r>
            <a:r>
              <a:rPr lang="en-US" dirty="0" smtClean="0"/>
              <a:t> ,</a:t>
            </a:r>
            <a:r>
              <a:rPr lang="en-US" baseline="30000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}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7313" y="4257675"/>
            <a:ext cx="8534262" cy="381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28913" y="4488416"/>
            <a:ext cx="192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Mechanics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237" y="4991099"/>
            <a:ext cx="467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The value “</a:t>
            </a:r>
            <a:r>
              <a:rPr lang="en-US" i="1" dirty="0" smtClean="0">
                <a:solidFill>
                  <a:srgbClr val="00B0F0"/>
                </a:solidFill>
              </a:rPr>
              <a:t>2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” at cardinality 4 is “</a:t>
            </a:r>
            <a:r>
              <a:rPr lang="en-US" i="1" dirty="0" smtClean="0">
                <a:solidFill>
                  <a:srgbClr val="00B0F0"/>
                </a:solidFill>
              </a:rPr>
              <a:t>10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” in bits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If we split this dimension, we add a bit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en-US" i="1" dirty="0" smtClean="0">
                <a:solidFill>
                  <a:srgbClr val="00B0F0"/>
                </a:solidFill>
              </a:rPr>
              <a:t>10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” becomes “</a:t>
            </a:r>
            <a:r>
              <a:rPr lang="en-US" i="1" dirty="0" smtClean="0">
                <a:solidFill>
                  <a:srgbClr val="00B050"/>
                </a:solidFill>
              </a:rPr>
              <a:t>100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” (</a:t>
            </a:r>
            <a:r>
              <a:rPr lang="en-US" i="1" dirty="0" smtClean="0">
                <a:solidFill>
                  <a:srgbClr val="00B050"/>
                </a:solidFill>
              </a:rPr>
              <a:t>4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) and “</a:t>
            </a:r>
            <a:r>
              <a:rPr lang="en-US" i="1" dirty="0" smtClean="0">
                <a:solidFill>
                  <a:srgbClr val="FF0000"/>
                </a:solidFill>
              </a:rPr>
              <a:t>101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” (</a:t>
            </a:r>
            <a:r>
              <a:rPr lang="en-US" i="1" dirty="0" smtClean="0">
                <a:solidFill>
                  <a:srgbClr val="FF0000"/>
                </a:solidFill>
              </a:rPr>
              <a:t>5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we’re now at cardinality of 8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Numbers From the </a:t>
            </a:r>
            <a:r>
              <a:rPr lang="en-US" dirty="0" err="1" smtClean="0"/>
              <a:t>iSAX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million </a:t>
            </a:r>
            <a:r>
              <a:rPr lang="en-US" dirty="0"/>
              <a:t>samples </a:t>
            </a:r>
            <a:r>
              <a:rPr lang="en-US" dirty="0" smtClean="0"/>
              <a:t>indexed, ½ TB of time series data</a:t>
            </a:r>
            <a:endParaRPr lang="en-US" dirty="0"/>
          </a:p>
          <a:p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scan: </a:t>
            </a:r>
            <a:r>
              <a:rPr lang="en-US" dirty="0" smtClean="0"/>
              <a:t>1800 minutes</a:t>
            </a:r>
            <a:endParaRPr lang="en-US" dirty="0"/>
          </a:p>
          <a:p>
            <a:pPr lvl="1"/>
            <a:r>
              <a:rPr lang="en-US" dirty="0"/>
              <a:t>exact </a:t>
            </a:r>
            <a:r>
              <a:rPr lang="en-US" dirty="0" err="1"/>
              <a:t>iSAX</a:t>
            </a:r>
            <a:r>
              <a:rPr lang="en-US" dirty="0"/>
              <a:t> search 90 minutes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Approx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iSAX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search: 1.1 sec</a:t>
            </a:r>
          </a:p>
          <a:p>
            <a:r>
              <a:rPr lang="en-US" dirty="0" smtClean="0"/>
              <a:t>Quality of results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rank of NN: 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The bottom line</a:t>
            </a:r>
            <a:endParaRPr lang="en-US" dirty="0"/>
          </a:p>
          <a:p>
            <a:pPr lvl="1"/>
            <a:r>
              <a:rPr lang="en-US" dirty="0"/>
              <a:t>we only have to look @ </a:t>
            </a:r>
            <a:r>
              <a:rPr lang="en-US" b="1" dirty="0"/>
              <a:t>0.001%</a:t>
            </a:r>
            <a:r>
              <a:rPr lang="en-US" dirty="0"/>
              <a:t> of the data</a:t>
            </a:r>
          </a:p>
          <a:p>
            <a:pPr lvl="1"/>
            <a:r>
              <a:rPr lang="en-US" dirty="0" smtClean="0"/>
              <a:t>To find a great quality result in </a:t>
            </a:r>
            <a:r>
              <a:rPr lang="en-US" dirty="0"/>
              <a:t>the </a:t>
            </a:r>
            <a:r>
              <a:rPr lang="en-US" b="1" dirty="0"/>
              <a:t>top .0001</a:t>
            </a:r>
            <a:r>
              <a:rPr lang="en-US" b="1" dirty="0" smtClean="0"/>
              <a:t>% (NN)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SAX, </a:t>
            </a:r>
            <a:r>
              <a:rPr lang="en-US" dirty="0" err="1" smtClean="0"/>
              <a:t>iSAX</a:t>
            </a:r>
            <a:r>
              <a:rPr lang="en-US" dirty="0" smtClean="0"/>
              <a:t>, and </a:t>
            </a:r>
            <a:r>
              <a:rPr lang="en-US" dirty="0" err="1" smtClean="0"/>
              <a:t>jmotif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smtClean="0"/>
              <a:t>SAX</a:t>
            </a:r>
            <a:r>
              <a:rPr lang="en-US" dirty="0" smtClean="0"/>
              <a:t> and </a:t>
            </a:r>
            <a:r>
              <a:rPr lang="en-US" b="1" dirty="0" err="1" smtClean="0"/>
              <a:t>iSAX</a:t>
            </a:r>
            <a:r>
              <a:rPr lang="en-US" dirty="0" smtClean="0"/>
              <a:t> are implemented in the </a:t>
            </a:r>
            <a:r>
              <a:rPr lang="en-US" dirty="0" err="1" smtClean="0"/>
              <a:t>jmotif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err="1" smtClean="0"/>
              <a:t>Senin</a:t>
            </a:r>
            <a:r>
              <a:rPr lang="en-US" dirty="0" smtClean="0"/>
              <a:t> </a:t>
            </a:r>
            <a:r>
              <a:rPr lang="en-US" dirty="0" err="1" smtClean="0"/>
              <a:t>Pavel</a:t>
            </a:r>
            <a:r>
              <a:rPr lang="en-US" dirty="0" smtClean="0"/>
              <a:t> did the original SAX implementation</a:t>
            </a:r>
          </a:p>
          <a:p>
            <a:pPr lvl="1"/>
            <a:r>
              <a:rPr lang="en-US" dirty="0" smtClean="0"/>
              <a:t>Josh Patterson added the </a:t>
            </a:r>
            <a:r>
              <a:rPr lang="en-US" dirty="0" err="1" smtClean="0"/>
              <a:t>iSAX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(Exact search currently is not complete in </a:t>
            </a:r>
            <a:r>
              <a:rPr lang="en-US" dirty="0" err="1" smtClean="0"/>
              <a:t>iSAX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Check it out for yourself</a:t>
            </a:r>
          </a:p>
          <a:p>
            <a:pPr lvl="1"/>
            <a:r>
              <a:rPr lang="en-US" dirty="0" smtClean="0">
                <a:hlinkClick r:id="rId2"/>
              </a:rPr>
              <a:t>http://code.google.com/p/jmotif/</a:t>
            </a:r>
            <a:endParaRPr lang="en-US" dirty="0" smtClean="0"/>
          </a:p>
          <a:p>
            <a:pPr marL="742950" lvl="2" indent="-342900"/>
            <a:endParaRPr lang="en-US" dirty="0" smtClean="0">
              <a:hlinkClick r:id="rId3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our Data was … Large?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we indexed … a lot of data</a:t>
            </a:r>
          </a:p>
          <a:p>
            <a:pPr lvl="1"/>
            <a:r>
              <a:rPr lang="en-US" dirty="0" smtClean="0"/>
              <a:t>(And the index got large?)</a:t>
            </a:r>
          </a:p>
          <a:p>
            <a:r>
              <a:rPr lang="en-US" dirty="0" err="1" smtClean="0"/>
              <a:t>iSAX</a:t>
            </a:r>
            <a:r>
              <a:rPr lang="en-US" dirty="0" smtClean="0"/>
              <a:t> Indexes actually store the sequence sample data</a:t>
            </a:r>
          </a:p>
          <a:p>
            <a:pPr lvl="1"/>
            <a:r>
              <a:rPr lang="en-US" dirty="0" smtClean="0"/>
              <a:t>This ends up taking potentially a lot of space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gets a bit interesting here</a:t>
            </a:r>
          </a:p>
          <a:p>
            <a:pPr lvl="1"/>
            <a:r>
              <a:rPr lang="en-US" dirty="0" smtClean="0"/>
              <a:t>Needed fast GETs and PUTs for index nodes</a:t>
            </a:r>
          </a:p>
          <a:p>
            <a:pPr lvl="1"/>
            <a:r>
              <a:rPr lang="en-US" b="1" dirty="0" err="1" smtClean="0"/>
              <a:t>HBase</a:t>
            </a:r>
            <a:r>
              <a:rPr lang="en-US" dirty="0" smtClean="0"/>
              <a:t> started to look attractive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</a:t>
            </a:r>
            <a:r>
              <a:rPr lang="en-US" dirty="0" err="1" smtClean="0"/>
              <a:t>Cloudera</a:t>
            </a:r>
            <a:r>
              <a:rPr lang="en-US" dirty="0" smtClean="0"/>
              <a:t>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write throughput</a:t>
            </a:r>
          </a:p>
          <a:p>
            <a:r>
              <a:rPr lang="en-US" dirty="0" smtClean="0"/>
              <a:t>Horizontal scalability</a:t>
            </a:r>
          </a:p>
          <a:p>
            <a:r>
              <a:rPr lang="en-US" dirty="0" smtClean="0"/>
              <a:t>Auto failover</a:t>
            </a:r>
          </a:p>
          <a:p>
            <a:r>
              <a:rPr lang="en-US" dirty="0" smtClean="0"/>
              <a:t>HDFS Benefits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denormalized</a:t>
            </a:r>
            <a:r>
              <a:rPr lang="en-US" dirty="0" smtClean="0"/>
              <a:t> design, we can lay in any arbitrary computation</a:t>
            </a:r>
          </a:p>
          <a:p>
            <a:pPr lvl="1"/>
            <a:r>
              <a:rPr lang="en-US" dirty="0" smtClean="0"/>
              <a:t>SQL is not Turing complete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486251"/>
            <a:ext cx="4189326" cy="193950"/>
          </a:xfrm>
        </p:spPr>
        <p:txBody>
          <a:bodyPr/>
          <a:lstStyle/>
          <a:p>
            <a:r>
              <a:rPr lang="en-US" dirty="0" smtClean="0"/>
              <a:t>Copyright 2011 </a:t>
            </a:r>
            <a:r>
              <a:rPr lang="en-US" dirty="0" err="1" smtClean="0"/>
              <a:t>Cloudera</a:t>
            </a:r>
            <a:r>
              <a:rPr lang="en-US" dirty="0" smtClean="0"/>
              <a:t>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Lumberyard: </a:t>
            </a:r>
            <a:r>
              <a:rPr lang="en-US" dirty="0" err="1" smtClean="0"/>
              <a:t>iSAX</a:t>
            </a:r>
            <a:r>
              <a:rPr lang="en-US" dirty="0" smtClean="0"/>
              <a:t> Indexing and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Jmotif</a:t>
            </a:r>
            <a:r>
              <a:rPr lang="en-US" dirty="0" smtClean="0"/>
              <a:t> implements the core logic for </a:t>
            </a:r>
            <a:r>
              <a:rPr lang="en-US" dirty="0" err="1" smtClean="0"/>
              <a:t>iSAX</a:t>
            </a:r>
            <a:endParaRPr lang="en-US" dirty="0" smtClean="0"/>
          </a:p>
          <a:p>
            <a:pPr lvl="1"/>
            <a:r>
              <a:rPr lang="en-US" dirty="0" smtClean="0"/>
              <a:t>Lumberyard takes this logic, and implements a storage backend</a:t>
            </a:r>
          </a:p>
          <a:p>
            <a:pPr lvl="1"/>
            <a:r>
              <a:rPr lang="en-US" b="1" dirty="0" smtClean="0"/>
              <a:t>We persist the nodes to rows in </a:t>
            </a:r>
            <a:r>
              <a:rPr lang="en-US" b="1" dirty="0" err="1" smtClean="0"/>
              <a:t>Hbase</a:t>
            </a:r>
            <a:endParaRPr lang="en-US" b="1" dirty="0" smtClean="0"/>
          </a:p>
          <a:p>
            <a:r>
              <a:rPr lang="en-US" dirty="0" smtClean="0"/>
              <a:t>Our potential index size now scales up into the Terabytes</a:t>
            </a:r>
          </a:p>
          <a:p>
            <a:pPr lvl="1"/>
            <a:r>
              <a:rPr lang="en-US" dirty="0" smtClean="0"/>
              <a:t>We can now leverage </a:t>
            </a:r>
            <a:r>
              <a:rPr lang="en-US" dirty="0" err="1" smtClean="0"/>
              <a:t>Hbase’s</a:t>
            </a:r>
            <a:r>
              <a:rPr lang="en-US" dirty="0" smtClean="0"/>
              <a:t> properties in the storage tier</a:t>
            </a:r>
          </a:p>
          <a:p>
            <a:pPr lvl="1"/>
            <a:r>
              <a:rPr lang="en-US" dirty="0" smtClean="0"/>
              <a:t>Queries scan a few rows for approximate search</a:t>
            </a:r>
          </a:p>
          <a:p>
            <a:r>
              <a:rPr lang="en-US" dirty="0" smtClean="0"/>
              <a:t>An ancestor project to Lumberyard was called “</a:t>
            </a:r>
            <a:r>
              <a:rPr lang="en-US" b="1" dirty="0" smtClean="0"/>
              <a:t>Sparky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Indexed on content of files in HDFS (sensor / time range)</a:t>
            </a:r>
          </a:p>
          <a:p>
            <a:pPr lvl="1"/>
            <a:r>
              <a:rPr lang="en-US" dirty="0" smtClean="0">
                <a:hlinkClick r:id="rId3"/>
              </a:rPr>
              <a:t>https://openpdc.svn.codeplex.com/svn/Hadoop/Current%20Version/Sparky/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486251"/>
            <a:ext cx="4189326" cy="193950"/>
          </a:xfrm>
        </p:spPr>
        <p:txBody>
          <a:bodyPr/>
          <a:lstStyle/>
          <a:p>
            <a:r>
              <a:rPr lang="en-US" dirty="0" smtClean="0"/>
              <a:t>Copyright 2011 </a:t>
            </a:r>
            <a:r>
              <a:rPr lang="en-US" dirty="0" err="1" smtClean="0"/>
              <a:t>Cloudera</a:t>
            </a:r>
            <a:r>
              <a:rPr lang="en-US" dirty="0" smtClean="0"/>
              <a:t>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Lumberyard?</a:t>
            </a:r>
          </a:p>
          <a:p>
            <a:r>
              <a:rPr lang="en-US" dirty="0" smtClean="0"/>
              <a:t>A Short History of How We Got Here</a:t>
            </a:r>
          </a:p>
          <a:p>
            <a:r>
              <a:rPr lang="en-US" dirty="0" err="1" smtClean="0"/>
              <a:t>iSAX</a:t>
            </a:r>
            <a:r>
              <a:rPr lang="en-US" dirty="0" smtClean="0"/>
              <a:t> and Time series Data</a:t>
            </a:r>
          </a:p>
          <a:p>
            <a:r>
              <a:rPr lang="en-US" dirty="0" smtClean="0"/>
              <a:t>Use Cases and Applications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13" y="3437253"/>
            <a:ext cx="8649085" cy="1198878"/>
          </a:xfrm>
        </p:spPr>
        <p:txBody>
          <a:bodyPr/>
          <a:lstStyle/>
          <a:p>
            <a:r>
              <a:rPr lang="en-US" dirty="0" smtClean="0"/>
              <a:t>Use Cases and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You Would Use </a:t>
            </a:r>
            <a:r>
              <a:rPr lang="en-US" dirty="0" err="1" smtClean="0"/>
              <a:t>iSAX</a:t>
            </a:r>
            <a:r>
              <a:rPr lang="en-US" dirty="0" smtClean="0"/>
              <a:t> and Lumberyard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13" y="2990850"/>
            <a:ext cx="8649085" cy="3365500"/>
          </a:xfrm>
        </p:spPr>
        <p:txBody>
          <a:bodyPr/>
          <a:lstStyle/>
          <a:p>
            <a:r>
              <a:rPr lang="en-US" dirty="0" smtClean="0"/>
              <a:t>For fast fuzzy query lookups that don’t need a perfect best match</a:t>
            </a:r>
          </a:p>
          <a:p>
            <a:pPr lvl="1"/>
            <a:r>
              <a:rPr lang="en-US" dirty="0" smtClean="0"/>
              <a:t>Just a really good match (fast)</a:t>
            </a:r>
          </a:p>
          <a:p>
            <a:r>
              <a:rPr lang="en-US" dirty="0" smtClean="0"/>
              <a:t>(We’ll fix that exact search thing soon. Promise.)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Data and the </a:t>
            </a:r>
            <a:r>
              <a:rPr lang="en-US" dirty="0" err="1" smtClean="0"/>
              <a:t>openPDC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Needed to find “unbounded oscillations” in PMU (</a:t>
            </a:r>
            <a:r>
              <a:rPr lang="en-US" dirty="0" err="1" smtClean="0"/>
              <a:t>Smartgrid</a:t>
            </a:r>
            <a:r>
              <a:rPr lang="en-US" dirty="0" smtClean="0"/>
              <a:t>) Data</a:t>
            </a:r>
          </a:p>
          <a:p>
            <a:r>
              <a:rPr lang="en-US" dirty="0" smtClean="0"/>
              <a:t>TB’s of data stored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has an interesting property:</a:t>
            </a:r>
          </a:p>
          <a:p>
            <a:pPr lvl="1"/>
            <a:r>
              <a:rPr lang="en-US" dirty="0" smtClean="0"/>
              <a:t>Sorts numbers really fast via the “shuffle” process</a:t>
            </a:r>
          </a:p>
          <a:p>
            <a:pPr lvl="1"/>
            <a:r>
              <a:rPr lang="en-US" dirty="0" smtClean="0"/>
              <a:t>Also: my data was not sorted</a:t>
            </a:r>
          </a:p>
          <a:p>
            <a:r>
              <a:rPr lang="en-US" dirty="0" smtClean="0"/>
              <a:t>Check out the project</a:t>
            </a:r>
          </a:p>
          <a:p>
            <a:pPr lvl="1"/>
            <a:r>
              <a:rPr lang="en-US" dirty="0" smtClean="0">
                <a:hlinkClick r:id="rId3"/>
              </a:rPr>
              <a:t>http://openpdc.codeplex.com/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https://openpdc.svn.codeplex.com/svn/Hadoop/Current%20Version/</a:t>
            </a:r>
            <a:endParaRPr lang="en-US" dirty="0" smtClean="0"/>
          </a:p>
          <a:p>
            <a:r>
              <a:rPr lang="en-US" dirty="0" smtClean="0"/>
              <a:t>We used SAX and a spatial tree to create a 1NN classifier to detect signal patterns</a:t>
            </a:r>
          </a:p>
          <a:p>
            <a:pPr lvl="1"/>
            <a:r>
              <a:rPr lang="en-US" dirty="0" err="1" smtClean="0"/>
              <a:t>iSAX</a:t>
            </a:r>
            <a:r>
              <a:rPr lang="en-US" dirty="0" smtClean="0"/>
              <a:t> and Lumberyard allow for faster lookups</a:t>
            </a:r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486251"/>
            <a:ext cx="4189326" cy="193950"/>
          </a:xfrm>
        </p:spPr>
        <p:txBody>
          <a:bodyPr/>
          <a:lstStyle/>
          <a:p>
            <a:r>
              <a:rPr lang="en-US" dirty="0" smtClean="0"/>
              <a:t>Copyright 2011 </a:t>
            </a:r>
            <a:r>
              <a:rPr lang="en-US" dirty="0" err="1" smtClean="0"/>
              <a:t>Cloudera</a:t>
            </a:r>
            <a:r>
              <a:rPr lang="en-US" dirty="0" smtClean="0"/>
              <a:t>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Data as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7030A0"/>
                </a:solidFill>
              </a:rPr>
              <a:t>T</a:t>
            </a:r>
          </a:p>
          <a:p>
            <a:pPr lvl="1"/>
            <a:r>
              <a:rPr lang="en-US" dirty="0" smtClean="0"/>
              <a:t>Could be thought of as “1, 2, 3, and 4”!</a:t>
            </a:r>
          </a:p>
          <a:p>
            <a:r>
              <a:rPr lang="en-US" dirty="0" smtClean="0"/>
              <a:t>If we have sequence X, what is the “closest” subsequence in a genome that is most like it?</a:t>
            </a:r>
          </a:p>
          <a:p>
            <a:pPr lvl="1"/>
            <a:r>
              <a:rPr lang="en-US" dirty="0" smtClean="0"/>
              <a:t>Doesn’t have to be an exact match!</a:t>
            </a:r>
          </a:p>
          <a:p>
            <a:r>
              <a:rPr lang="en-US" dirty="0" smtClean="0"/>
              <a:t>Useful in proteomics as well</a:t>
            </a:r>
          </a:p>
          <a:p>
            <a:pPr lvl="1"/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4800600" y="4324479"/>
            <a:ext cx="3938588" cy="1766617"/>
            <a:chOff x="209550" y="998538"/>
            <a:chExt cx="5167313" cy="2317750"/>
          </a:xfrm>
        </p:grpSpPr>
        <p:sp>
          <p:nvSpPr>
            <p:cNvPr id="5" name="Text Box 63"/>
            <p:cNvSpPr txBox="1">
              <a:spLocks noChangeArrowheads="1"/>
            </p:cNvSpPr>
            <p:nvPr/>
          </p:nvSpPr>
          <p:spPr bwMode="auto">
            <a:xfrm>
              <a:off x="4506913" y="1266825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000" i="0"/>
            </a:p>
          </p:txBody>
        </p:sp>
        <p:sp>
          <p:nvSpPr>
            <p:cNvPr id="6" name="Rectangle 71"/>
            <p:cNvSpPr>
              <a:spLocks noChangeArrowheads="1"/>
            </p:cNvSpPr>
            <p:nvPr/>
          </p:nvSpPr>
          <p:spPr bwMode="auto">
            <a:xfrm>
              <a:off x="942975" y="3184525"/>
              <a:ext cx="506413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7" name="Line 72"/>
            <p:cNvSpPr>
              <a:spLocks noChangeShapeType="1"/>
            </p:cNvSpPr>
            <p:nvPr/>
          </p:nvSpPr>
          <p:spPr bwMode="auto">
            <a:xfrm>
              <a:off x="646113" y="1790700"/>
              <a:ext cx="4459287" cy="1588"/>
            </a:xfrm>
            <a:prstGeom prst="line">
              <a:avLst/>
            </a:prstGeom>
            <a:noFill/>
            <a:ln w="12700" cap="rnd">
              <a:solidFill>
                <a:srgbClr val="3333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3"/>
            <p:cNvSpPr>
              <a:spLocks noChangeShapeType="1"/>
            </p:cNvSpPr>
            <p:nvPr/>
          </p:nvSpPr>
          <p:spPr bwMode="auto">
            <a:xfrm>
              <a:off x="641350" y="2076450"/>
              <a:ext cx="4470400" cy="3175"/>
            </a:xfrm>
            <a:prstGeom prst="line">
              <a:avLst/>
            </a:prstGeom>
            <a:noFill/>
            <a:ln w="12700" cap="rnd">
              <a:solidFill>
                <a:srgbClr val="3333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4"/>
            <p:cNvSpPr>
              <a:spLocks noChangeShapeType="1"/>
            </p:cNvSpPr>
            <p:nvPr/>
          </p:nvSpPr>
          <p:spPr bwMode="auto">
            <a:xfrm flipV="1">
              <a:off x="541338" y="1301750"/>
              <a:ext cx="1587" cy="18224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5"/>
            <p:cNvSpPr>
              <a:spLocks noChangeShapeType="1"/>
            </p:cNvSpPr>
            <p:nvPr/>
          </p:nvSpPr>
          <p:spPr bwMode="auto">
            <a:xfrm flipV="1">
              <a:off x="541338" y="1301750"/>
              <a:ext cx="1587" cy="18224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6"/>
            <p:cNvSpPr>
              <a:spLocks noChangeShapeType="1"/>
            </p:cNvSpPr>
            <p:nvPr/>
          </p:nvSpPr>
          <p:spPr bwMode="auto">
            <a:xfrm flipV="1">
              <a:off x="541338" y="1301750"/>
              <a:ext cx="1587" cy="18224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8"/>
            <p:cNvSpPr>
              <a:spLocks noChangeShapeType="1"/>
            </p:cNvSpPr>
            <p:nvPr/>
          </p:nvSpPr>
          <p:spPr bwMode="auto">
            <a:xfrm flipV="1">
              <a:off x="541338" y="1301750"/>
              <a:ext cx="1587" cy="18224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79"/>
            <p:cNvSpPr>
              <a:spLocks noChangeShapeType="1"/>
            </p:cNvSpPr>
            <p:nvPr/>
          </p:nvSpPr>
          <p:spPr bwMode="auto">
            <a:xfrm flipV="1">
              <a:off x="541338" y="1301750"/>
              <a:ext cx="1587" cy="18224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0"/>
            <p:cNvSpPr>
              <a:spLocks noChangeShapeType="1"/>
            </p:cNvSpPr>
            <p:nvPr/>
          </p:nvSpPr>
          <p:spPr bwMode="auto">
            <a:xfrm flipV="1">
              <a:off x="541338" y="998538"/>
              <a:ext cx="1587" cy="212566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942975" y="3184525"/>
              <a:ext cx="506413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8" name="Line 83"/>
            <p:cNvSpPr>
              <a:spLocks noChangeShapeType="1"/>
            </p:cNvSpPr>
            <p:nvPr/>
          </p:nvSpPr>
          <p:spPr bwMode="auto">
            <a:xfrm>
              <a:off x="1338263" y="3116263"/>
              <a:ext cx="4019550" cy="31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84"/>
            <p:cNvSpPr>
              <a:spLocks noChangeShapeType="1"/>
            </p:cNvSpPr>
            <p:nvPr/>
          </p:nvSpPr>
          <p:spPr bwMode="auto">
            <a:xfrm>
              <a:off x="1338263" y="3116263"/>
              <a:ext cx="4019550" cy="31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85"/>
            <p:cNvSpPr>
              <a:spLocks noChangeShapeType="1"/>
            </p:cNvSpPr>
            <p:nvPr/>
          </p:nvSpPr>
          <p:spPr bwMode="auto">
            <a:xfrm flipV="1">
              <a:off x="1911350" y="3089275"/>
              <a:ext cx="3175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6"/>
            <p:cNvSpPr>
              <a:spLocks noChangeArrowheads="1"/>
            </p:cNvSpPr>
            <p:nvPr/>
          </p:nvSpPr>
          <p:spPr bwMode="auto">
            <a:xfrm>
              <a:off x="1846263" y="3155950"/>
              <a:ext cx="193675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>
              <a:off x="1433513" y="3200400"/>
              <a:ext cx="554037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20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23" name="Line 88"/>
            <p:cNvSpPr>
              <a:spLocks noChangeShapeType="1"/>
            </p:cNvSpPr>
            <p:nvPr/>
          </p:nvSpPr>
          <p:spPr bwMode="auto">
            <a:xfrm flipV="1">
              <a:off x="2486025" y="3089275"/>
              <a:ext cx="1588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2422525" y="3155950"/>
              <a:ext cx="196850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90"/>
            <p:cNvSpPr>
              <a:spLocks noChangeArrowheads="1"/>
            </p:cNvSpPr>
            <p:nvPr/>
          </p:nvSpPr>
          <p:spPr bwMode="auto">
            <a:xfrm>
              <a:off x="1995488" y="3184525"/>
              <a:ext cx="555625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40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26" name="Line 91"/>
            <p:cNvSpPr>
              <a:spLocks noChangeShapeType="1"/>
            </p:cNvSpPr>
            <p:nvPr/>
          </p:nvSpPr>
          <p:spPr bwMode="auto">
            <a:xfrm flipV="1">
              <a:off x="3062288" y="3089275"/>
              <a:ext cx="1587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92"/>
            <p:cNvSpPr>
              <a:spLocks noChangeArrowheads="1"/>
            </p:cNvSpPr>
            <p:nvPr/>
          </p:nvSpPr>
          <p:spPr bwMode="auto">
            <a:xfrm>
              <a:off x="2995613" y="3155950"/>
              <a:ext cx="192087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93"/>
            <p:cNvSpPr>
              <a:spLocks noChangeArrowheads="1"/>
            </p:cNvSpPr>
            <p:nvPr/>
          </p:nvSpPr>
          <p:spPr bwMode="auto">
            <a:xfrm>
              <a:off x="2563813" y="3184525"/>
              <a:ext cx="555625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60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29" name="Line 94"/>
            <p:cNvSpPr>
              <a:spLocks noChangeShapeType="1"/>
            </p:cNvSpPr>
            <p:nvPr/>
          </p:nvSpPr>
          <p:spPr bwMode="auto">
            <a:xfrm flipV="1">
              <a:off x="3635375" y="3089275"/>
              <a:ext cx="1588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95"/>
            <p:cNvSpPr>
              <a:spLocks noChangeArrowheads="1"/>
            </p:cNvSpPr>
            <p:nvPr/>
          </p:nvSpPr>
          <p:spPr bwMode="auto">
            <a:xfrm>
              <a:off x="3571875" y="3155950"/>
              <a:ext cx="195263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96"/>
            <p:cNvSpPr>
              <a:spLocks noChangeArrowheads="1"/>
            </p:cNvSpPr>
            <p:nvPr/>
          </p:nvSpPr>
          <p:spPr bwMode="auto">
            <a:xfrm>
              <a:off x="3127375" y="3184525"/>
              <a:ext cx="555625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80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2" name="Line 97"/>
            <p:cNvSpPr>
              <a:spLocks noChangeShapeType="1"/>
            </p:cNvSpPr>
            <p:nvPr/>
          </p:nvSpPr>
          <p:spPr bwMode="auto">
            <a:xfrm flipV="1">
              <a:off x="4211638" y="3089275"/>
              <a:ext cx="0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98"/>
            <p:cNvSpPr>
              <a:spLocks noChangeArrowheads="1"/>
            </p:cNvSpPr>
            <p:nvPr/>
          </p:nvSpPr>
          <p:spPr bwMode="auto">
            <a:xfrm>
              <a:off x="4116388" y="3155950"/>
              <a:ext cx="265112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99"/>
            <p:cNvSpPr>
              <a:spLocks noChangeArrowheads="1"/>
            </p:cNvSpPr>
            <p:nvPr/>
          </p:nvSpPr>
          <p:spPr bwMode="auto">
            <a:xfrm>
              <a:off x="3690938" y="3184525"/>
              <a:ext cx="604837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100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5" name="Line 100"/>
            <p:cNvSpPr>
              <a:spLocks noChangeShapeType="1"/>
            </p:cNvSpPr>
            <p:nvPr/>
          </p:nvSpPr>
          <p:spPr bwMode="auto">
            <a:xfrm flipV="1">
              <a:off x="4784725" y="3089275"/>
              <a:ext cx="3175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101"/>
            <p:cNvSpPr>
              <a:spLocks noChangeArrowheads="1"/>
            </p:cNvSpPr>
            <p:nvPr/>
          </p:nvSpPr>
          <p:spPr bwMode="auto">
            <a:xfrm>
              <a:off x="4689475" y="3155950"/>
              <a:ext cx="266700" cy="1603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02"/>
            <p:cNvSpPr>
              <a:spLocks noChangeArrowheads="1"/>
            </p:cNvSpPr>
            <p:nvPr/>
          </p:nvSpPr>
          <p:spPr bwMode="auto">
            <a:xfrm>
              <a:off x="4256088" y="3184525"/>
              <a:ext cx="604837" cy="10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700" i="0">
                  <a:solidFill>
                    <a:srgbClr val="000000"/>
                  </a:solidFill>
                  <a:latin typeface="Helvetica" pitchFamily="34" charset="0"/>
                </a:rPr>
                <a:t>120</a:t>
              </a:r>
              <a:endParaRPr 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8" name="Line 103"/>
            <p:cNvSpPr>
              <a:spLocks noChangeShapeType="1"/>
            </p:cNvSpPr>
            <p:nvPr/>
          </p:nvSpPr>
          <p:spPr bwMode="auto">
            <a:xfrm flipV="1">
              <a:off x="5357813" y="3089275"/>
              <a:ext cx="3175" cy="269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4"/>
            <p:cNvSpPr>
              <a:spLocks noChangeShapeType="1"/>
            </p:cNvSpPr>
            <p:nvPr/>
          </p:nvSpPr>
          <p:spPr bwMode="auto">
            <a:xfrm flipH="1">
              <a:off x="5313363" y="3116263"/>
              <a:ext cx="44450" cy="31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5"/>
            <p:cNvSpPr>
              <a:spLocks noChangeShapeType="1"/>
            </p:cNvSpPr>
            <p:nvPr/>
          </p:nvSpPr>
          <p:spPr bwMode="auto">
            <a:xfrm>
              <a:off x="1338263" y="3116263"/>
              <a:ext cx="4019550" cy="31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7"/>
            <p:cNvSpPr>
              <a:spLocks noChangeShapeType="1"/>
            </p:cNvSpPr>
            <p:nvPr/>
          </p:nvSpPr>
          <p:spPr bwMode="auto">
            <a:xfrm>
              <a:off x="646113" y="2366963"/>
              <a:ext cx="4459287" cy="1587"/>
            </a:xfrm>
            <a:prstGeom prst="line">
              <a:avLst/>
            </a:prstGeom>
            <a:noFill/>
            <a:ln w="12700" cap="rnd">
              <a:solidFill>
                <a:srgbClr val="3333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08"/>
            <p:cNvSpPr>
              <a:spLocks noChangeArrowheads="1"/>
            </p:cNvSpPr>
            <p:nvPr/>
          </p:nvSpPr>
          <p:spPr bwMode="auto">
            <a:xfrm>
              <a:off x="214313" y="1195388"/>
              <a:ext cx="17145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auto">
            <a:xfrm>
              <a:off x="214313" y="1301750"/>
              <a:ext cx="163512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214313" y="13096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auto">
            <a:xfrm>
              <a:off x="274638" y="13096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12"/>
            <p:cNvSpPr>
              <a:spLocks noChangeArrowheads="1"/>
            </p:cNvSpPr>
            <p:nvPr/>
          </p:nvSpPr>
          <p:spPr bwMode="auto">
            <a:xfrm>
              <a:off x="209550" y="2735263"/>
              <a:ext cx="30797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13"/>
            <p:cNvSpPr>
              <a:spLocks noChangeArrowheads="1"/>
            </p:cNvSpPr>
            <p:nvPr/>
          </p:nvSpPr>
          <p:spPr bwMode="auto">
            <a:xfrm>
              <a:off x="209550" y="2736850"/>
              <a:ext cx="10001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14"/>
            <p:cNvSpPr>
              <a:spLocks noChangeArrowheads="1"/>
            </p:cNvSpPr>
            <p:nvPr/>
          </p:nvSpPr>
          <p:spPr bwMode="auto">
            <a:xfrm>
              <a:off x="209550" y="2740025"/>
              <a:ext cx="10318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15"/>
            <p:cNvSpPr>
              <a:spLocks noChangeArrowheads="1"/>
            </p:cNvSpPr>
            <p:nvPr/>
          </p:nvSpPr>
          <p:spPr bwMode="auto">
            <a:xfrm>
              <a:off x="209550" y="2744788"/>
              <a:ext cx="20638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-</a:t>
              </a:r>
              <a:endParaRPr lang="en-US" i="0"/>
            </a:p>
          </p:txBody>
        </p:sp>
        <p:sp>
          <p:nvSpPr>
            <p:cNvPr id="51" name="Rectangle 116"/>
            <p:cNvSpPr>
              <a:spLocks noChangeArrowheads="1"/>
            </p:cNvSpPr>
            <p:nvPr/>
          </p:nvSpPr>
          <p:spPr bwMode="auto">
            <a:xfrm>
              <a:off x="249238" y="26431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117"/>
            <p:cNvSpPr>
              <a:spLocks noChangeArrowheads="1"/>
            </p:cNvSpPr>
            <p:nvPr/>
          </p:nvSpPr>
          <p:spPr bwMode="auto">
            <a:xfrm>
              <a:off x="249238" y="2736850"/>
              <a:ext cx="231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18"/>
            <p:cNvSpPr>
              <a:spLocks noChangeArrowheads="1"/>
            </p:cNvSpPr>
            <p:nvPr/>
          </p:nvSpPr>
          <p:spPr bwMode="auto">
            <a:xfrm>
              <a:off x="249238" y="2740025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19"/>
            <p:cNvSpPr>
              <a:spLocks noChangeArrowheads="1"/>
            </p:cNvSpPr>
            <p:nvPr/>
          </p:nvSpPr>
          <p:spPr bwMode="auto">
            <a:xfrm>
              <a:off x="249238" y="2744788"/>
              <a:ext cx="87312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1.5</a:t>
              </a:r>
              <a:endParaRPr lang="en-US" i="0"/>
            </a:p>
          </p:txBody>
        </p:sp>
        <p:sp>
          <p:nvSpPr>
            <p:cNvPr id="55" name="Rectangle 120"/>
            <p:cNvSpPr>
              <a:spLocks noChangeArrowheads="1"/>
            </p:cNvSpPr>
            <p:nvPr/>
          </p:nvSpPr>
          <p:spPr bwMode="auto">
            <a:xfrm>
              <a:off x="217488" y="2495550"/>
              <a:ext cx="188912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21"/>
            <p:cNvSpPr>
              <a:spLocks noChangeArrowheads="1"/>
            </p:cNvSpPr>
            <p:nvPr/>
          </p:nvSpPr>
          <p:spPr bwMode="auto">
            <a:xfrm>
              <a:off x="217488" y="2498725"/>
              <a:ext cx="96837" cy="14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22"/>
            <p:cNvSpPr>
              <a:spLocks noChangeArrowheads="1"/>
            </p:cNvSpPr>
            <p:nvPr/>
          </p:nvSpPr>
          <p:spPr bwMode="auto">
            <a:xfrm>
              <a:off x="214313" y="2498725"/>
              <a:ext cx="103187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123"/>
            <p:cNvSpPr>
              <a:spLocks noChangeArrowheads="1"/>
            </p:cNvSpPr>
            <p:nvPr/>
          </p:nvSpPr>
          <p:spPr bwMode="auto">
            <a:xfrm>
              <a:off x="214313" y="2503488"/>
              <a:ext cx="2222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-</a:t>
              </a:r>
              <a:endParaRPr lang="en-US" i="0"/>
            </a:p>
          </p:txBody>
        </p:sp>
        <p:sp>
          <p:nvSpPr>
            <p:cNvPr id="59" name="Rectangle 124"/>
            <p:cNvSpPr>
              <a:spLocks noChangeArrowheads="1"/>
            </p:cNvSpPr>
            <p:nvPr/>
          </p:nvSpPr>
          <p:spPr bwMode="auto">
            <a:xfrm>
              <a:off x="257175" y="2400300"/>
              <a:ext cx="17145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125"/>
            <p:cNvSpPr>
              <a:spLocks noChangeArrowheads="1"/>
            </p:cNvSpPr>
            <p:nvPr/>
          </p:nvSpPr>
          <p:spPr bwMode="auto">
            <a:xfrm>
              <a:off x="257175" y="2498725"/>
              <a:ext cx="128588" cy="14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126"/>
            <p:cNvSpPr>
              <a:spLocks noChangeArrowheads="1"/>
            </p:cNvSpPr>
            <p:nvPr/>
          </p:nvSpPr>
          <p:spPr bwMode="auto">
            <a:xfrm>
              <a:off x="257175" y="2498725"/>
              <a:ext cx="1317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127"/>
            <p:cNvSpPr>
              <a:spLocks noChangeArrowheads="1"/>
            </p:cNvSpPr>
            <p:nvPr/>
          </p:nvSpPr>
          <p:spPr bwMode="auto">
            <a:xfrm>
              <a:off x="257175" y="2503488"/>
              <a:ext cx="33338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i="0"/>
            </a:p>
          </p:txBody>
        </p:sp>
        <p:sp>
          <p:nvSpPr>
            <p:cNvPr id="63" name="Rectangle 128"/>
            <p:cNvSpPr>
              <a:spLocks noChangeArrowheads="1"/>
            </p:cNvSpPr>
            <p:nvPr/>
          </p:nvSpPr>
          <p:spPr bwMode="auto">
            <a:xfrm>
              <a:off x="209550" y="2252663"/>
              <a:ext cx="30797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129"/>
            <p:cNvSpPr>
              <a:spLocks noChangeArrowheads="1"/>
            </p:cNvSpPr>
            <p:nvPr/>
          </p:nvSpPr>
          <p:spPr bwMode="auto">
            <a:xfrm>
              <a:off x="209550" y="2255838"/>
              <a:ext cx="100013" cy="147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130"/>
            <p:cNvSpPr>
              <a:spLocks noChangeArrowheads="1"/>
            </p:cNvSpPr>
            <p:nvPr/>
          </p:nvSpPr>
          <p:spPr bwMode="auto">
            <a:xfrm>
              <a:off x="209550" y="2255838"/>
              <a:ext cx="103188" cy="15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31"/>
            <p:cNvSpPr>
              <a:spLocks noChangeArrowheads="1"/>
            </p:cNvSpPr>
            <p:nvPr/>
          </p:nvSpPr>
          <p:spPr bwMode="auto">
            <a:xfrm>
              <a:off x="209550" y="2260600"/>
              <a:ext cx="20638" cy="7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-</a:t>
              </a:r>
              <a:endParaRPr lang="en-US" i="0"/>
            </a:p>
          </p:txBody>
        </p:sp>
        <p:sp>
          <p:nvSpPr>
            <p:cNvPr id="67" name="Rectangle 132"/>
            <p:cNvSpPr>
              <a:spLocks noChangeArrowheads="1"/>
            </p:cNvSpPr>
            <p:nvPr/>
          </p:nvSpPr>
          <p:spPr bwMode="auto">
            <a:xfrm>
              <a:off x="249238" y="2159000"/>
              <a:ext cx="171450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133"/>
            <p:cNvSpPr>
              <a:spLocks noChangeArrowheads="1"/>
            </p:cNvSpPr>
            <p:nvPr/>
          </p:nvSpPr>
          <p:spPr bwMode="auto">
            <a:xfrm>
              <a:off x="249238" y="2255838"/>
              <a:ext cx="231775" cy="147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34"/>
            <p:cNvSpPr>
              <a:spLocks noChangeArrowheads="1"/>
            </p:cNvSpPr>
            <p:nvPr/>
          </p:nvSpPr>
          <p:spPr bwMode="auto">
            <a:xfrm>
              <a:off x="249238" y="2255838"/>
              <a:ext cx="239712" cy="15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135"/>
            <p:cNvSpPr>
              <a:spLocks noChangeArrowheads="1"/>
            </p:cNvSpPr>
            <p:nvPr/>
          </p:nvSpPr>
          <p:spPr bwMode="auto">
            <a:xfrm>
              <a:off x="249238" y="2260600"/>
              <a:ext cx="87312" cy="7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0.5</a:t>
              </a:r>
              <a:endParaRPr lang="en-US" i="0"/>
            </a:p>
          </p:txBody>
        </p:sp>
        <p:sp>
          <p:nvSpPr>
            <p:cNvPr id="71" name="Rectangle 136"/>
            <p:cNvSpPr>
              <a:spLocks noChangeArrowheads="1"/>
            </p:cNvSpPr>
            <p:nvPr/>
          </p:nvSpPr>
          <p:spPr bwMode="auto">
            <a:xfrm>
              <a:off x="254000" y="2011363"/>
              <a:ext cx="142875" cy="176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137"/>
            <p:cNvSpPr>
              <a:spLocks noChangeArrowheads="1"/>
            </p:cNvSpPr>
            <p:nvPr/>
          </p:nvSpPr>
          <p:spPr bwMode="auto">
            <a:xfrm>
              <a:off x="254000" y="2014538"/>
              <a:ext cx="128588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138"/>
            <p:cNvSpPr>
              <a:spLocks noChangeArrowheads="1"/>
            </p:cNvSpPr>
            <p:nvPr/>
          </p:nvSpPr>
          <p:spPr bwMode="auto">
            <a:xfrm>
              <a:off x="254000" y="2016125"/>
              <a:ext cx="131763" cy="15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139"/>
            <p:cNvSpPr>
              <a:spLocks noChangeArrowheads="1"/>
            </p:cNvSpPr>
            <p:nvPr/>
          </p:nvSpPr>
          <p:spPr bwMode="auto">
            <a:xfrm>
              <a:off x="254000" y="2024063"/>
              <a:ext cx="3492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i="0"/>
            </a:p>
          </p:txBody>
        </p:sp>
        <p:sp>
          <p:nvSpPr>
            <p:cNvPr id="75" name="Rectangle 140"/>
            <p:cNvSpPr>
              <a:spLocks noChangeArrowheads="1"/>
            </p:cNvSpPr>
            <p:nvPr/>
          </p:nvSpPr>
          <p:spPr bwMode="auto">
            <a:xfrm>
              <a:off x="246063" y="1770063"/>
              <a:ext cx="26352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41"/>
            <p:cNvSpPr>
              <a:spLocks noChangeArrowheads="1"/>
            </p:cNvSpPr>
            <p:nvPr/>
          </p:nvSpPr>
          <p:spPr bwMode="auto">
            <a:xfrm>
              <a:off x="246063" y="1771650"/>
              <a:ext cx="2317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42"/>
            <p:cNvSpPr>
              <a:spLocks noChangeArrowheads="1"/>
            </p:cNvSpPr>
            <p:nvPr/>
          </p:nvSpPr>
          <p:spPr bwMode="auto">
            <a:xfrm>
              <a:off x="246063" y="1778000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143"/>
            <p:cNvSpPr>
              <a:spLocks noChangeArrowheads="1"/>
            </p:cNvSpPr>
            <p:nvPr/>
          </p:nvSpPr>
          <p:spPr bwMode="auto">
            <a:xfrm>
              <a:off x="246063" y="1782763"/>
              <a:ext cx="87312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0.5</a:t>
              </a:r>
              <a:endParaRPr lang="en-US" i="0"/>
            </a:p>
          </p:txBody>
        </p:sp>
        <p:sp>
          <p:nvSpPr>
            <p:cNvPr id="79" name="Rectangle 144"/>
            <p:cNvSpPr>
              <a:spLocks noChangeArrowheads="1"/>
            </p:cNvSpPr>
            <p:nvPr/>
          </p:nvSpPr>
          <p:spPr bwMode="auto">
            <a:xfrm>
              <a:off x="254000" y="1527175"/>
              <a:ext cx="1428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145"/>
            <p:cNvSpPr>
              <a:spLocks noChangeArrowheads="1"/>
            </p:cNvSpPr>
            <p:nvPr/>
          </p:nvSpPr>
          <p:spPr bwMode="auto">
            <a:xfrm>
              <a:off x="254000" y="1535113"/>
              <a:ext cx="128588" cy="15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146"/>
            <p:cNvSpPr>
              <a:spLocks noChangeArrowheads="1"/>
            </p:cNvSpPr>
            <p:nvPr/>
          </p:nvSpPr>
          <p:spPr bwMode="auto">
            <a:xfrm>
              <a:off x="254000" y="1538288"/>
              <a:ext cx="1317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147"/>
            <p:cNvSpPr>
              <a:spLocks noChangeArrowheads="1"/>
            </p:cNvSpPr>
            <p:nvPr/>
          </p:nvSpPr>
          <p:spPr bwMode="auto">
            <a:xfrm>
              <a:off x="254000" y="1543050"/>
              <a:ext cx="3492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i="0"/>
            </a:p>
          </p:txBody>
        </p:sp>
        <p:sp>
          <p:nvSpPr>
            <p:cNvPr id="83" name="Rectangle 148"/>
            <p:cNvSpPr>
              <a:spLocks noChangeArrowheads="1"/>
            </p:cNvSpPr>
            <p:nvPr/>
          </p:nvSpPr>
          <p:spPr bwMode="auto">
            <a:xfrm>
              <a:off x="246063" y="1295400"/>
              <a:ext cx="263525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149"/>
            <p:cNvSpPr>
              <a:spLocks noChangeArrowheads="1"/>
            </p:cNvSpPr>
            <p:nvPr/>
          </p:nvSpPr>
          <p:spPr bwMode="auto">
            <a:xfrm>
              <a:off x="246063" y="1295400"/>
              <a:ext cx="231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150"/>
            <p:cNvSpPr>
              <a:spLocks noChangeArrowheads="1"/>
            </p:cNvSpPr>
            <p:nvPr/>
          </p:nvSpPr>
          <p:spPr bwMode="auto">
            <a:xfrm>
              <a:off x="246063" y="1298575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151"/>
            <p:cNvSpPr>
              <a:spLocks noChangeArrowheads="1"/>
            </p:cNvSpPr>
            <p:nvPr/>
          </p:nvSpPr>
          <p:spPr bwMode="auto">
            <a:xfrm>
              <a:off x="246063" y="1303338"/>
              <a:ext cx="87312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1.5</a:t>
              </a:r>
              <a:endParaRPr lang="en-US" i="0"/>
            </a:p>
          </p:txBody>
        </p:sp>
        <p:sp>
          <p:nvSpPr>
            <p:cNvPr id="87" name="Rectangle 152"/>
            <p:cNvSpPr>
              <a:spLocks noChangeArrowheads="1"/>
            </p:cNvSpPr>
            <p:nvPr/>
          </p:nvSpPr>
          <p:spPr bwMode="auto">
            <a:xfrm>
              <a:off x="214313" y="1195388"/>
              <a:ext cx="17145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153"/>
            <p:cNvSpPr>
              <a:spLocks noChangeArrowheads="1"/>
            </p:cNvSpPr>
            <p:nvPr/>
          </p:nvSpPr>
          <p:spPr bwMode="auto">
            <a:xfrm>
              <a:off x="214313" y="1301750"/>
              <a:ext cx="163512" cy="30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154"/>
            <p:cNvSpPr>
              <a:spLocks noChangeArrowheads="1"/>
            </p:cNvSpPr>
            <p:nvPr/>
          </p:nvSpPr>
          <p:spPr bwMode="auto">
            <a:xfrm>
              <a:off x="214313" y="13096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155"/>
            <p:cNvSpPr>
              <a:spLocks noChangeArrowheads="1"/>
            </p:cNvSpPr>
            <p:nvPr/>
          </p:nvSpPr>
          <p:spPr bwMode="auto">
            <a:xfrm>
              <a:off x="274638" y="13096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156"/>
            <p:cNvSpPr>
              <a:spLocks noChangeArrowheads="1"/>
            </p:cNvSpPr>
            <p:nvPr/>
          </p:nvSpPr>
          <p:spPr bwMode="auto">
            <a:xfrm>
              <a:off x="209550" y="2735263"/>
              <a:ext cx="30797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57"/>
            <p:cNvSpPr>
              <a:spLocks noChangeArrowheads="1"/>
            </p:cNvSpPr>
            <p:nvPr/>
          </p:nvSpPr>
          <p:spPr bwMode="auto">
            <a:xfrm>
              <a:off x="209550" y="2736850"/>
              <a:ext cx="10001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158"/>
            <p:cNvSpPr>
              <a:spLocks noChangeArrowheads="1"/>
            </p:cNvSpPr>
            <p:nvPr/>
          </p:nvSpPr>
          <p:spPr bwMode="auto">
            <a:xfrm>
              <a:off x="209550" y="2740025"/>
              <a:ext cx="10318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159"/>
            <p:cNvSpPr>
              <a:spLocks noChangeArrowheads="1"/>
            </p:cNvSpPr>
            <p:nvPr/>
          </p:nvSpPr>
          <p:spPr bwMode="auto">
            <a:xfrm>
              <a:off x="209550" y="2744788"/>
              <a:ext cx="20638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-</a:t>
              </a:r>
              <a:endParaRPr lang="en-US" i="0"/>
            </a:p>
          </p:txBody>
        </p:sp>
        <p:sp>
          <p:nvSpPr>
            <p:cNvPr id="95" name="Rectangle 160"/>
            <p:cNvSpPr>
              <a:spLocks noChangeArrowheads="1"/>
            </p:cNvSpPr>
            <p:nvPr/>
          </p:nvSpPr>
          <p:spPr bwMode="auto">
            <a:xfrm>
              <a:off x="249238" y="2643188"/>
              <a:ext cx="17145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161"/>
            <p:cNvSpPr>
              <a:spLocks noChangeArrowheads="1"/>
            </p:cNvSpPr>
            <p:nvPr/>
          </p:nvSpPr>
          <p:spPr bwMode="auto">
            <a:xfrm>
              <a:off x="249238" y="2736850"/>
              <a:ext cx="231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162"/>
            <p:cNvSpPr>
              <a:spLocks noChangeArrowheads="1"/>
            </p:cNvSpPr>
            <p:nvPr/>
          </p:nvSpPr>
          <p:spPr bwMode="auto">
            <a:xfrm>
              <a:off x="249238" y="2740025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163"/>
            <p:cNvSpPr>
              <a:spLocks noChangeArrowheads="1"/>
            </p:cNvSpPr>
            <p:nvPr/>
          </p:nvSpPr>
          <p:spPr bwMode="auto">
            <a:xfrm>
              <a:off x="249238" y="2744788"/>
              <a:ext cx="87312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1.5</a:t>
              </a:r>
              <a:endParaRPr lang="en-US" i="0"/>
            </a:p>
          </p:txBody>
        </p:sp>
        <p:sp>
          <p:nvSpPr>
            <p:cNvPr id="99" name="Rectangle 164"/>
            <p:cNvSpPr>
              <a:spLocks noChangeArrowheads="1"/>
            </p:cNvSpPr>
            <p:nvPr/>
          </p:nvSpPr>
          <p:spPr bwMode="auto">
            <a:xfrm>
              <a:off x="217488" y="2495550"/>
              <a:ext cx="188912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165"/>
            <p:cNvSpPr>
              <a:spLocks noChangeArrowheads="1"/>
            </p:cNvSpPr>
            <p:nvPr/>
          </p:nvSpPr>
          <p:spPr bwMode="auto">
            <a:xfrm>
              <a:off x="217488" y="2498725"/>
              <a:ext cx="96837" cy="14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66"/>
            <p:cNvSpPr>
              <a:spLocks noChangeArrowheads="1"/>
            </p:cNvSpPr>
            <p:nvPr/>
          </p:nvSpPr>
          <p:spPr bwMode="auto">
            <a:xfrm>
              <a:off x="214313" y="2498725"/>
              <a:ext cx="103187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167"/>
            <p:cNvSpPr>
              <a:spLocks noChangeArrowheads="1"/>
            </p:cNvSpPr>
            <p:nvPr/>
          </p:nvSpPr>
          <p:spPr bwMode="auto">
            <a:xfrm>
              <a:off x="214313" y="2503488"/>
              <a:ext cx="2222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-</a:t>
              </a:r>
              <a:endParaRPr lang="en-US" i="0"/>
            </a:p>
          </p:txBody>
        </p:sp>
        <p:sp>
          <p:nvSpPr>
            <p:cNvPr id="103" name="Rectangle 168"/>
            <p:cNvSpPr>
              <a:spLocks noChangeArrowheads="1"/>
            </p:cNvSpPr>
            <p:nvPr/>
          </p:nvSpPr>
          <p:spPr bwMode="auto">
            <a:xfrm>
              <a:off x="257175" y="2400300"/>
              <a:ext cx="17145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69"/>
            <p:cNvSpPr>
              <a:spLocks noChangeArrowheads="1"/>
            </p:cNvSpPr>
            <p:nvPr/>
          </p:nvSpPr>
          <p:spPr bwMode="auto">
            <a:xfrm>
              <a:off x="257175" y="2498725"/>
              <a:ext cx="128588" cy="14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70"/>
            <p:cNvSpPr>
              <a:spLocks noChangeArrowheads="1"/>
            </p:cNvSpPr>
            <p:nvPr/>
          </p:nvSpPr>
          <p:spPr bwMode="auto">
            <a:xfrm>
              <a:off x="257175" y="2498725"/>
              <a:ext cx="1317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71"/>
            <p:cNvSpPr>
              <a:spLocks noChangeArrowheads="1"/>
            </p:cNvSpPr>
            <p:nvPr/>
          </p:nvSpPr>
          <p:spPr bwMode="auto">
            <a:xfrm>
              <a:off x="257175" y="2503488"/>
              <a:ext cx="33338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i="0"/>
            </a:p>
          </p:txBody>
        </p:sp>
        <p:sp>
          <p:nvSpPr>
            <p:cNvPr id="107" name="Rectangle 172"/>
            <p:cNvSpPr>
              <a:spLocks noChangeArrowheads="1"/>
            </p:cNvSpPr>
            <p:nvPr/>
          </p:nvSpPr>
          <p:spPr bwMode="auto">
            <a:xfrm>
              <a:off x="209550" y="2252663"/>
              <a:ext cx="30797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73"/>
            <p:cNvSpPr>
              <a:spLocks noChangeArrowheads="1"/>
            </p:cNvSpPr>
            <p:nvPr/>
          </p:nvSpPr>
          <p:spPr bwMode="auto">
            <a:xfrm>
              <a:off x="209550" y="2255838"/>
              <a:ext cx="100013" cy="147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74"/>
            <p:cNvSpPr>
              <a:spLocks noChangeArrowheads="1"/>
            </p:cNvSpPr>
            <p:nvPr/>
          </p:nvSpPr>
          <p:spPr bwMode="auto">
            <a:xfrm>
              <a:off x="209550" y="2255838"/>
              <a:ext cx="103188" cy="15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175"/>
            <p:cNvSpPr>
              <a:spLocks noChangeArrowheads="1"/>
            </p:cNvSpPr>
            <p:nvPr/>
          </p:nvSpPr>
          <p:spPr bwMode="auto">
            <a:xfrm>
              <a:off x="209550" y="2260600"/>
              <a:ext cx="20638" cy="7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-</a:t>
              </a:r>
              <a:endParaRPr lang="en-US" i="0"/>
            </a:p>
          </p:txBody>
        </p:sp>
        <p:sp>
          <p:nvSpPr>
            <p:cNvPr id="111" name="Rectangle 176"/>
            <p:cNvSpPr>
              <a:spLocks noChangeArrowheads="1"/>
            </p:cNvSpPr>
            <p:nvPr/>
          </p:nvSpPr>
          <p:spPr bwMode="auto">
            <a:xfrm>
              <a:off x="249238" y="2159000"/>
              <a:ext cx="171450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177"/>
            <p:cNvSpPr>
              <a:spLocks noChangeArrowheads="1"/>
            </p:cNvSpPr>
            <p:nvPr/>
          </p:nvSpPr>
          <p:spPr bwMode="auto">
            <a:xfrm>
              <a:off x="249238" y="2255838"/>
              <a:ext cx="231775" cy="147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178"/>
            <p:cNvSpPr>
              <a:spLocks noChangeArrowheads="1"/>
            </p:cNvSpPr>
            <p:nvPr/>
          </p:nvSpPr>
          <p:spPr bwMode="auto">
            <a:xfrm>
              <a:off x="249238" y="2255838"/>
              <a:ext cx="239712" cy="15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79"/>
            <p:cNvSpPr>
              <a:spLocks noChangeArrowheads="1"/>
            </p:cNvSpPr>
            <p:nvPr/>
          </p:nvSpPr>
          <p:spPr bwMode="auto">
            <a:xfrm>
              <a:off x="249238" y="2260600"/>
              <a:ext cx="87312" cy="7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0.5</a:t>
              </a:r>
              <a:endParaRPr lang="en-US" i="0"/>
            </a:p>
          </p:txBody>
        </p:sp>
        <p:sp>
          <p:nvSpPr>
            <p:cNvPr id="115" name="Rectangle 180"/>
            <p:cNvSpPr>
              <a:spLocks noChangeArrowheads="1"/>
            </p:cNvSpPr>
            <p:nvPr/>
          </p:nvSpPr>
          <p:spPr bwMode="auto">
            <a:xfrm>
              <a:off x="254000" y="2011363"/>
              <a:ext cx="142875" cy="176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181"/>
            <p:cNvSpPr>
              <a:spLocks noChangeArrowheads="1"/>
            </p:cNvSpPr>
            <p:nvPr/>
          </p:nvSpPr>
          <p:spPr bwMode="auto">
            <a:xfrm>
              <a:off x="254000" y="2014538"/>
              <a:ext cx="128588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82"/>
            <p:cNvSpPr>
              <a:spLocks noChangeArrowheads="1"/>
            </p:cNvSpPr>
            <p:nvPr/>
          </p:nvSpPr>
          <p:spPr bwMode="auto">
            <a:xfrm>
              <a:off x="254000" y="2016125"/>
              <a:ext cx="131763" cy="15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183"/>
            <p:cNvSpPr>
              <a:spLocks noChangeArrowheads="1"/>
            </p:cNvSpPr>
            <p:nvPr/>
          </p:nvSpPr>
          <p:spPr bwMode="auto">
            <a:xfrm>
              <a:off x="254000" y="2024063"/>
              <a:ext cx="3492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i="0"/>
            </a:p>
          </p:txBody>
        </p:sp>
        <p:sp>
          <p:nvSpPr>
            <p:cNvPr id="119" name="Rectangle 184"/>
            <p:cNvSpPr>
              <a:spLocks noChangeArrowheads="1"/>
            </p:cNvSpPr>
            <p:nvPr/>
          </p:nvSpPr>
          <p:spPr bwMode="auto">
            <a:xfrm>
              <a:off x="246063" y="1770063"/>
              <a:ext cx="26352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185"/>
            <p:cNvSpPr>
              <a:spLocks noChangeArrowheads="1"/>
            </p:cNvSpPr>
            <p:nvPr/>
          </p:nvSpPr>
          <p:spPr bwMode="auto">
            <a:xfrm>
              <a:off x="246063" y="1771650"/>
              <a:ext cx="2317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86"/>
            <p:cNvSpPr>
              <a:spLocks noChangeArrowheads="1"/>
            </p:cNvSpPr>
            <p:nvPr/>
          </p:nvSpPr>
          <p:spPr bwMode="auto">
            <a:xfrm>
              <a:off x="246063" y="1778000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187"/>
            <p:cNvSpPr>
              <a:spLocks noChangeArrowheads="1"/>
            </p:cNvSpPr>
            <p:nvPr/>
          </p:nvSpPr>
          <p:spPr bwMode="auto">
            <a:xfrm>
              <a:off x="246063" y="1782763"/>
              <a:ext cx="87312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0.5</a:t>
              </a:r>
              <a:endParaRPr lang="en-US" i="0"/>
            </a:p>
          </p:txBody>
        </p:sp>
        <p:sp>
          <p:nvSpPr>
            <p:cNvPr id="123" name="Rectangle 188"/>
            <p:cNvSpPr>
              <a:spLocks noChangeArrowheads="1"/>
            </p:cNvSpPr>
            <p:nvPr/>
          </p:nvSpPr>
          <p:spPr bwMode="auto">
            <a:xfrm>
              <a:off x="254000" y="1527175"/>
              <a:ext cx="1428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89"/>
            <p:cNvSpPr>
              <a:spLocks noChangeArrowheads="1"/>
            </p:cNvSpPr>
            <p:nvPr/>
          </p:nvSpPr>
          <p:spPr bwMode="auto">
            <a:xfrm>
              <a:off x="254000" y="1535113"/>
              <a:ext cx="128588" cy="15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190"/>
            <p:cNvSpPr>
              <a:spLocks noChangeArrowheads="1"/>
            </p:cNvSpPr>
            <p:nvPr/>
          </p:nvSpPr>
          <p:spPr bwMode="auto">
            <a:xfrm>
              <a:off x="254000" y="1538288"/>
              <a:ext cx="1317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91"/>
            <p:cNvSpPr>
              <a:spLocks noChangeArrowheads="1"/>
            </p:cNvSpPr>
            <p:nvPr/>
          </p:nvSpPr>
          <p:spPr bwMode="auto">
            <a:xfrm>
              <a:off x="254000" y="1543050"/>
              <a:ext cx="3492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i="0"/>
            </a:p>
          </p:txBody>
        </p:sp>
        <p:sp>
          <p:nvSpPr>
            <p:cNvPr id="127" name="Rectangle 192"/>
            <p:cNvSpPr>
              <a:spLocks noChangeArrowheads="1"/>
            </p:cNvSpPr>
            <p:nvPr/>
          </p:nvSpPr>
          <p:spPr bwMode="auto">
            <a:xfrm>
              <a:off x="246063" y="1295400"/>
              <a:ext cx="263525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93"/>
            <p:cNvSpPr>
              <a:spLocks noChangeArrowheads="1"/>
            </p:cNvSpPr>
            <p:nvPr/>
          </p:nvSpPr>
          <p:spPr bwMode="auto">
            <a:xfrm>
              <a:off x="246063" y="1295400"/>
              <a:ext cx="231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94"/>
            <p:cNvSpPr>
              <a:spLocks noChangeArrowheads="1"/>
            </p:cNvSpPr>
            <p:nvPr/>
          </p:nvSpPr>
          <p:spPr bwMode="auto">
            <a:xfrm>
              <a:off x="246063" y="1298575"/>
              <a:ext cx="239712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195"/>
            <p:cNvSpPr>
              <a:spLocks noChangeArrowheads="1"/>
            </p:cNvSpPr>
            <p:nvPr/>
          </p:nvSpPr>
          <p:spPr bwMode="auto">
            <a:xfrm>
              <a:off x="246063" y="1303338"/>
              <a:ext cx="87312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i="0">
                  <a:solidFill>
                    <a:srgbClr val="000000"/>
                  </a:solidFill>
                  <a:latin typeface="Helvetica" pitchFamily="34" charset="0"/>
                </a:rPr>
                <a:t>1.5</a:t>
              </a:r>
              <a:endParaRPr lang="en-US" i="0"/>
            </a:p>
          </p:txBody>
        </p:sp>
        <p:sp>
          <p:nvSpPr>
            <p:cNvPr id="131" name="Freeform 196"/>
            <p:cNvSpPr>
              <a:spLocks/>
            </p:cNvSpPr>
            <p:nvPr/>
          </p:nvSpPr>
          <p:spPr bwMode="auto">
            <a:xfrm>
              <a:off x="1365250" y="1477963"/>
              <a:ext cx="3638550" cy="1457325"/>
            </a:xfrm>
            <a:custGeom>
              <a:avLst/>
              <a:gdLst/>
              <a:ahLst/>
              <a:cxnLst>
                <a:cxn ang="0">
                  <a:pos x="192" y="1045"/>
                </a:cxn>
                <a:cxn ang="0">
                  <a:pos x="467" y="1045"/>
                </a:cxn>
                <a:cxn ang="0">
                  <a:pos x="573" y="1039"/>
                </a:cxn>
                <a:cxn ang="0">
                  <a:pos x="654" y="2132"/>
                </a:cxn>
                <a:cxn ang="0">
                  <a:pos x="935" y="2132"/>
                </a:cxn>
                <a:cxn ang="0">
                  <a:pos x="1214" y="2132"/>
                </a:cxn>
                <a:cxn ang="0">
                  <a:pos x="1232" y="2369"/>
                </a:cxn>
                <a:cxn ang="0">
                  <a:pos x="1402" y="2385"/>
                </a:cxn>
                <a:cxn ang="0">
                  <a:pos x="1678" y="2385"/>
                </a:cxn>
                <a:cxn ang="0">
                  <a:pos x="1844" y="2378"/>
                </a:cxn>
                <a:cxn ang="0">
                  <a:pos x="1884" y="1157"/>
                </a:cxn>
                <a:cxn ang="0">
                  <a:pos x="2071" y="1164"/>
                </a:cxn>
                <a:cxn ang="0">
                  <a:pos x="2346" y="1164"/>
                </a:cxn>
                <a:cxn ang="0">
                  <a:pos x="2480" y="1150"/>
                </a:cxn>
                <a:cxn ang="0">
                  <a:pos x="2516" y="32"/>
                </a:cxn>
                <a:cxn ang="0">
                  <a:pos x="2737" y="45"/>
                </a:cxn>
                <a:cxn ang="0">
                  <a:pos x="3004" y="45"/>
                </a:cxn>
                <a:cxn ang="0">
                  <a:pos x="3072" y="23"/>
                </a:cxn>
                <a:cxn ang="0">
                  <a:pos x="3205" y="552"/>
                </a:cxn>
                <a:cxn ang="0">
                  <a:pos x="3484" y="552"/>
                </a:cxn>
                <a:cxn ang="0">
                  <a:pos x="3710" y="530"/>
                </a:cxn>
                <a:cxn ang="0">
                  <a:pos x="3732" y="829"/>
                </a:cxn>
                <a:cxn ang="0">
                  <a:pos x="3951" y="838"/>
                </a:cxn>
                <a:cxn ang="0">
                  <a:pos x="4215" y="838"/>
                </a:cxn>
                <a:cxn ang="0">
                  <a:pos x="4359" y="822"/>
                </a:cxn>
                <a:cxn ang="0">
                  <a:pos x="4395" y="496"/>
                </a:cxn>
                <a:cxn ang="0">
                  <a:pos x="4606" y="512"/>
                </a:cxn>
                <a:cxn ang="0">
                  <a:pos x="4883" y="512"/>
                </a:cxn>
                <a:cxn ang="0">
                  <a:pos x="4806" y="467"/>
                </a:cxn>
                <a:cxn ang="0">
                  <a:pos x="4531" y="467"/>
                </a:cxn>
                <a:cxn ang="0">
                  <a:pos x="4359" y="478"/>
                </a:cxn>
                <a:cxn ang="0">
                  <a:pos x="4322" y="804"/>
                </a:cxn>
                <a:cxn ang="0">
                  <a:pos x="4177" y="793"/>
                </a:cxn>
                <a:cxn ang="0">
                  <a:pos x="3910" y="793"/>
                </a:cxn>
                <a:cxn ang="0">
                  <a:pos x="3756" y="793"/>
                </a:cxn>
                <a:cxn ang="0">
                  <a:pos x="3710" y="507"/>
                </a:cxn>
                <a:cxn ang="0">
                  <a:pos x="3433" y="507"/>
                </a:cxn>
                <a:cxn ang="0">
                  <a:pos x="3167" y="507"/>
                </a:cxn>
                <a:cxn ang="0">
                  <a:pos x="3115" y="21"/>
                </a:cxn>
                <a:cxn ang="0">
                  <a:pos x="2967" y="0"/>
                </a:cxn>
                <a:cxn ang="0">
                  <a:pos x="2700" y="0"/>
                </a:cxn>
                <a:cxn ang="0">
                  <a:pos x="2482" y="5"/>
                </a:cxn>
                <a:cxn ang="0">
                  <a:pos x="2443" y="1132"/>
                </a:cxn>
                <a:cxn ang="0">
                  <a:pos x="2310" y="1119"/>
                </a:cxn>
                <a:cxn ang="0">
                  <a:pos x="2031" y="1119"/>
                </a:cxn>
                <a:cxn ang="0">
                  <a:pos x="1850" y="1132"/>
                </a:cxn>
                <a:cxn ang="0">
                  <a:pos x="1810" y="2360"/>
                </a:cxn>
                <a:cxn ang="0">
                  <a:pos x="1640" y="2340"/>
                </a:cxn>
                <a:cxn ang="0">
                  <a:pos x="1365" y="2340"/>
                </a:cxn>
                <a:cxn ang="0">
                  <a:pos x="1249" y="2360"/>
                </a:cxn>
                <a:cxn ang="0">
                  <a:pos x="1173" y="2086"/>
                </a:cxn>
                <a:cxn ang="0">
                  <a:pos x="897" y="2086"/>
                </a:cxn>
                <a:cxn ang="0">
                  <a:pos x="618" y="2086"/>
                </a:cxn>
                <a:cxn ang="0">
                  <a:pos x="600" y="1010"/>
                </a:cxn>
                <a:cxn ang="0">
                  <a:pos x="430" y="1000"/>
                </a:cxn>
                <a:cxn ang="0">
                  <a:pos x="153" y="1000"/>
                </a:cxn>
              </a:cxnLst>
              <a:rect l="0" t="0" r="r" b="b"/>
              <a:pathLst>
                <a:path w="4956" h="2385">
                  <a:moveTo>
                    <a:pt x="0" y="1000"/>
                  </a:moveTo>
                  <a:lnTo>
                    <a:pt x="0" y="1045"/>
                  </a:lnTo>
                  <a:lnTo>
                    <a:pt x="39" y="1045"/>
                  </a:lnTo>
                  <a:lnTo>
                    <a:pt x="76" y="1045"/>
                  </a:lnTo>
                  <a:lnTo>
                    <a:pt x="113" y="1045"/>
                  </a:lnTo>
                  <a:lnTo>
                    <a:pt x="153" y="1045"/>
                  </a:lnTo>
                  <a:lnTo>
                    <a:pt x="192" y="1045"/>
                  </a:lnTo>
                  <a:lnTo>
                    <a:pt x="229" y="1045"/>
                  </a:lnTo>
                  <a:lnTo>
                    <a:pt x="266" y="1045"/>
                  </a:lnTo>
                  <a:lnTo>
                    <a:pt x="304" y="1045"/>
                  </a:lnTo>
                  <a:lnTo>
                    <a:pt x="355" y="1045"/>
                  </a:lnTo>
                  <a:lnTo>
                    <a:pt x="391" y="1045"/>
                  </a:lnTo>
                  <a:lnTo>
                    <a:pt x="430" y="1045"/>
                  </a:lnTo>
                  <a:lnTo>
                    <a:pt x="467" y="1045"/>
                  </a:lnTo>
                  <a:lnTo>
                    <a:pt x="506" y="1045"/>
                  </a:lnTo>
                  <a:lnTo>
                    <a:pt x="544" y="1045"/>
                  </a:lnTo>
                  <a:lnTo>
                    <a:pt x="581" y="1045"/>
                  </a:lnTo>
                  <a:lnTo>
                    <a:pt x="581" y="1019"/>
                  </a:lnTo>
                  <a:lnTo>
                    <a:pt x="561" y="1029"/>
                  </a:lnTo>
                  <a:lnTo>
                    <a:pt x="566" y="1038"/>
                  </a:lnTo>
                  <a:lnTo>
                    <a:pt x="573" y="1039"/>
                  </a:lnTo>
                  <a:lnTo>
                    <a:pt x="561" y="1021"/>
                  </a:lnTo>
                  <a:lnTo>
                    <a:pt x="598" y="2108"/>
                  </a:lnTo>
                  <a:lnTo>
                    <a:pt x="600" y="2115"/>
                  </a:lnTo>
                  <a:lnTo>
                    <a:pt x="603" y="2124"/>
                  </a:lnTo>
                  <a:lnTo>
                    <a:pt x="610" y="2126"/>
                  </a:lnTo>
                  <a:lnTo>
                    <a:pt x="618" y="2132"/>
                  </a:lnTo>
                  <a:lnTo>
                    <a:pt x="654" y="2132"/>
                  </a:lnTo>
                  <a:lnTo>
                    <a:pt x="695" y="2132"/>
                  </a:lnTo>
                  <a:lnTo>
                    <a:pt x="746" y="2132"/>
                  </a:lnTo>
                  <a:lnTo>
                    <a:pt x="782" y="2132"/>
                  </a:lnTo>
                  <a:lnTo>
                    <a:pt x="821" y="2132"/>
                  </a:lnTo>
                  <a:lnTo>
                    <a:pt x="858" y="2132"/>
                  </a:lnTo>
                  <a:lnTo>
                    <a:pt x="897" y="2132"/>
                  </a:lnTo>
                  <a:lnTo>
                    <a:pt x="935" y="2132"/>
                  </a:lnTo>
                  <a:lnTo>
                    <a:pt x="972" y="2132"/>
                  </a:lnTo>
                  <a:lnTo>
                    <a:pt x="1010" y="2132"/>
                  </a:lnTo>
                  <a:lnTo>
                    <a:pt x="1049" y="2132"/>
                  </a:lnTo>
                  <a:lnTo>
                    <a:pt x="1086" y="2132"/>
                  </a:lnTo>
                  <a:lnTo>
                    <a:pt x="1137" y="2132"/>
                  </a:lnTo>
                  <a:lnTo>
                    <a:pt x="1173" y="2132"/>
                  </a:lnTo>
                  <a:lnTo>
                    <a:pt x="1214" y="2132"/>
                  </a:lnTo>
                  <a:lnTo>
                    <a:pt x="1214" y="2106"/>
                  </a:lnTo>
                  <a:lnTo>
                    <a:pt x="1195" y="2115"/>
                  </a:lnTo>
                  <a:lnTo>
                    <a:pt x="1198" y="2124"/>
                  </a:lnTo>
                  <a:lnTo>
                    <a:pt x="1205" y="2126"/>
                  </a:lnTo>
                  <a:lnTo>
                    <a:pt x="1193" y="2112"/>
                  </a:lnTo>
                  <a:lnTo>
                    <a:pt x="1231" y="2365"/>
                  </a:lnTo>
                  <a:lnTo>
                    <a:pt x="1232" y="2369"/>
                  </a:lnTo>
                  <a:lnTo>
                    <a:pt x="1236" y="2378"/>
                  </a:lnTo>
                  <a:lnTo>
                    <a:pt x="1241" y="2380"/>
                  </a:lnTo>
                  <a:lnTo>
                    <a:pt x="1249" y="2385"/>
                  </a:lnTo>
                  <a:lnTo>
                    <a:pt x="1288" y="2385"/>
                  </a:lnTo>
                  <a:lnTo>
                    <a:pt x="1326" y="2385"/>
                  </a:lnTo>
                  <a:lnTo>
                    <a:pt x="1365" y="2385"/>
                  </a:lnTo>
                  <a:lnTo>
                    <a:pt x="1402" y="2385"/>
                  </a:lnTo>
                  <a:lnTo>
                    <a:pt x="1440" y="2385"/>
                  </a:lnTo>
                  <a:lnTo>
                    <a:pt x="1477" y="2385"/>
                  </a:lnTo>
                  <a:lnTo>
                    <a:pt x="1526" y="2385"/>
                  </a:lnTo>
                  <a:lnTo>
                    <a:pt x="1564" y="2385"/>
                  </a:lnTo>
                  <a:lnTo>
                    <a:pt x="1603" y="2385"/>
                  </a:lnTo>
                  <a:lnTo>
                    <a:pt x="1640" y="2385"/>
                  </a:lnTo>
                  <a:lnTo>
                    <a:pt x="1678" y="2385"/>
                  </a:lnTo>
                  <a:lnTo>
                    <a:pt x="1717" y="2385"/>
                  </a:lnTo>
                  <a:lnTo>
                    <a:pt x="1754" y="2385"/>
                  </a:lnTo>
                  <a:lnTo>
                    <a:pt x="1792" y="2385"/>
                  </a:lnTo>
                  <a:lnTo>
                    <a:pt x="1831" y="2385"/>
                  </a:lnTo>
                  <a:lnTo>
                    <a:pt x="1831" y="2383"/>
                  </a:lnTo>
                  <a:lnTo>
                    <a:pt x="1839" y="2380"/>
                  </a:lnTo>
                  <a:lnTo>
                    <a:pt x="1844" y="2378"/>
                  </a:lnTo>
                  <a:lnTo>
                    <a:pt x="1850" y="2369"/>
                  </a:lnTo>
                  <a:lnTo>
                    <a:pt x="1853" y="2362"/>
                  </a:lnTo>
                  <a:lnTo>
                    <a:pt x="1890" y="1144"/>
                  </a:lnTo>
                  <a:lnTo>
                    <a:pt x="1868" y="1141"/>
                  </a:lnTo>
                  <a:lnTo>
                    <a:pt x="1868" y="1164"/>
                  </a:lnTo>
                  <a:lnTo>
                    <a:pt x="1877" y="1163"/>
                  </a:lnTo>
                  <a:lnTo>
                    <a:pt x="1884" y="1157"/>
                  </a:lnTo>
                  <a:lnTo>
                    <a:pt x="1887" y="1150"/>
                  </a:lnTo>
                  <a:lnTo>
                    <a:pt x="1868" y="1164"/>
                  </a:lnTo>
                  <a:lnTo>
                    <a:pt x="1919" y="1164"/>
                  </a:lnTo>
                  <a:lnTo>
                    <a:pt x="1955" y="1164"/>
                  </a:lnTo>
                  <a:lnTo>
                    <a:pt x="1994" y="1164"/>
                  </a:lnTo>
                  <a:lnTo>
                    <a:pt x="2031" y="1164"/>
                  </a:lnTo>
                  <a:lnTo>
                    <a:pt x="2071" y="1164"/>
                  </a:lnTo>
                  <a:lnTo>
                    <a:pt x="2108" y="1164"/>
                  </a:lnTo>
                  <a:lnTo>
                    <a:pt x="2145" y="1164"/>
                  </a:lnTo>
                  <a:lnTo>
                    <a:pt x="2183" y="1164"/>
                  </a:lnTo>
                  <a:lnTo>
                    <a:pt x="2218" y="1164"/>
                  </a:lnTo>
                  <a:lnTo>
                    <a:pt x="2259" y="1164"/>
                  </a:lnTo>
                  <a:lnTo>
                    <a:pt x="2310" y="1164"/>
                  </a:lnTo>
                  <a:lnTo>
                    <a:pt x="2346" y="1164"/>
                  </a:lnTo>
                  <a:lnTo>
                    <a:pt x="2385" y="1164"/>
                  </a:lnTo>
                  <a:lnTo>
                    <a:pt x="2423" y="1164"/>
                  </a:lnTo>
                  <a:lnTo>
                    <a:pt x="2462" y="1164"/>
                  </a:lnTo>
                  <a:lnTo>
                    <a:pt x="2462" y="1164"/>
                  </a:lnTo>
                  <a:lnTo>
                    <a:pt x="2470" y="1163"/>
                  </a:lnTo>
                  <a:lnTo>
                    <a:pt x="2477" y="1157"/>
                  </a:lnTo>
                  <a:lnTo>
                    <a:pt x="2480" y="1150"/>
                  </a:lnTo>
                  <a:lnTo>
                    <a:pt x="2482" y="1144"/>
                  </a:lnTo>
                  <a:lnTo>
                    <a:pt x="2521" y="23"/>
                  </a:lnTo>
                  <a:lnTo>
                    <a:pt x="2499" y="23"/>
                  </a:lnTo>
                  <a:lnTo>
                    <a:pt x="2499" y="43"/>
                  </a:lnTo>
                  <a:lnTo>
                    <a:pt x="2508" y="41"/>
                  </a:lnTo>
                  <a:lnTo>
                    <a:pt x="2514" y="40"/>
                  </a:lnTo>
                  <a:lnTo>
                    <a:pt x="2516" y="32"/>
                  </a:lnTo>
                  <a:lnTo>
                    <a:pt x="2499" y="45"/>
                  </a:lnTo>
                  <a:lnTo>
                    <a:pt x="2536" y="45"/>
                  </a:lnTo>
                  <a:lnTo>
                    <a:pt x="2576" y="45"/>
                  </a:lnTo>
                  <a:lnTo>
                    <a:pt x="2613" y="45"/>
                  </a:lnTo>
                  <a:lnTo>
                    <a:pt x="2650" y="45"/>
                  </a:lnTo>
                  <a:lnTo>
                    <a:pt x="2700" y="45"/>
                  </a:lnTo>
                  <a:lnTo>
                    <a:pt x="2737" y="45"/>
                  </a:lnTo>
                  <a:lnTo>
                    <a:pt x="2776" y="45"/>
                  </a:lnTo>
                  <a:lnTo>
                    <a:pt x="2814" y="45"/>
                  </a:lnTo>
                  <a:lnTo>
                    <a:pt x="2853" y="45"/>
                  </a:lnTo>
                  <a:lnTo>
                    <a:pt x="2890" y="45"/>
                  </a:lnTo>
                  <a:lnTo>
                    <a:pt x="2929" y="45"/>
                  </a:lnTo>
                  <a:lnTo>
                    <a:pt x="2967" y="45"/>
                  </a:lnTo>
                  <a:lnTo>
                    <a:pt x="3004" y="45"/>
                  </a:lnTo>
                  <a:lnTo>
                    <a:pt x="3041" y="45"/>
                  </a:lnTo>
                  <a:lnTo>
                    <a:pt x="3092" y="45"/>
                  </a:lnTo>
                  <a:lnTo>
                    <a:pt x="3092" y="23"/>
                  </a:lnTo>
                  <a:lnTo>
                    <a:pt x="3074" y="32"/>
                  </a:lnTo>
                  <a:lnTo>
                    <a:pt x="3077" y="40"/>
                  </a:lnTo>
                  <a:lnTo>
                    <a:pt x="3084" y="41"/>
                  </a:lnTo>
                  <a:lnTo>
                    <a:pt x="3072" y="23"/>
                  </a:lnTo>
                  <a:lnTo>
                    <a:pt x="3109" y="530"/>
                  </a:lnTo>
                  <a:lnTo>
                    <a:pt x="3111" y="539"/>
                  </a:lnTo>
                  <a:lnTo>
                    <a:pt x="3115" y="547"/>
                  </a:lnTo>
                  <a:lnTo>
                    <a:pt x="3120" y="549"/>
                  </a:lnTo>
                  <a:lnTo>
                    <a:pt x="3128" y="552"/>
                  </a:lnTo>
                  <a:lnTo>
                    <a:pt x="3167" y="552"/>
                  </a:lnTo>
                  <a:lnTo>
                    <a:pt x="3205" y="552"/>
                  </a:lnTo>
                  <a:lnTo>
                    <a:pt x="3242" y="552"/>
                  </a:lnTo>
                  <a:lnTo>
                    <a:pt x="3281" y="552"/>
                  </a:lnTo>
                  <a:lnTo>
                    <a:pt x="3319" y="552"/>
                  </a:lnTo>
                  <a:lnTo>
                    <a:pt x="3356" y="552"/>
                  </a:lnTo>
                  <a:lnTo>
                    <a:pt x="3392" y="552"/>
                  </a:lnTo>
                  <a:lnTo>
                    <a:pt x="3433" y="552"/>
                  </a:lnTo>
                  <a:lnTo>
                    <a:pt x="3484" y="552"/>
                  </a:lnTo>
                  <a:lnTo>
                    <a:pt x="3519" y="552"/>
                  </a:lnTo>
                  <a:lnTo>
                    <a:pt x="3558" y="552"/>
                  </a:lnTo>
                  <a:lnTo>
                    <a:pt x="3596" y="552"/>
                  </a:lnTo>
                  <a:lnTo>
                    <a:pt x="3635" y="552"/>
                  </a:lnTo>
                  <a:lnTo>
                    <a:pt x="3672" y="552"/>
                  </a:lnTo>
                  <a:lnTo>
                    <a:pt x="3710" y="552"/>
                  </a:lnTo>
                  <a:lnTo>
                    <a:pt x="3710" y="530"/>
                  </a:lnTo>
                  <a:lnTo>
                    <a:pt x="3689" y="539"/>
                  </a:lnTo>
                  <a:lnTo>
                    <a:pt x="3694" y="547"/>
                  </a:lnTo>
                  <a:lnTo>
                    <a:pt x="3701" y="549"/>
                  </a:lnTo>
                  <a:lnTo>
                    <a:pt x="3689" y="532"/>
                  </a:lnTo>
                  <a:lnTo>
                    <a:pt x="3727" y="818"/>
                  </a:lnTo>
                  <a:lnTo>
                    <a:pt x="3728" y="822"/>
                  </a:lnTo>
                  <a:lnTo>
                    <a:pt x="3732" y="829"/>
                  </a:lnTo>
                  <a:lnTo>
                    <a:pt x="3739" y="833"/>
                  </a:lnTo>
                  <a:lnTo>
                    <a:pt x="3747" y="838"/>
                  </a:lnTo>
                  <a:lnTo>
                    <a:pt x="3786" y="838"/>
                  </a:lnTo>
                  <a:lnTo>
                    <a:pt x="3824" y="838"/>
                  </a:lnTo>
                  <a:lnTo>
                    <a:pt x="3875" y="838"/>
                  </a:lnTo>
                  <a:lnTo>
                    <a:pt x="3910" y="838"/>
                  </a:lnTo>
                  <a:lnTo>
                    <a:pt x="3951" y="838"/>
                  </a:lnTo>
                  <a:lnTo>
                    <a:pt x="3987" y="838"/>
                  </a:lnTo>
                  <a:lnTo>
                    <a:pt x="4026" y="838"/>
                  </a:lnTo>
                  <a:lnTo>
                    <a:pt x="4063" y="838"/>
                  </a:lnTo>
                  <a:lnTo>
                    <a:pt x="4101" y="838"/>
                  </a:lnTo>
                  <a:lnTo>
                    <a:pt x="4140" y="838"/>
                  </a:lnTo>
                  <a:lnTo>
                    <a:pt x="4177" y="838"/>
                  </a:lnTo>
                  <a:lnTo>
                    <a:pt x="4215" y="838"/>
                  </a:lnTo>
                  <a:lnTo>
                    <a:pt x="4264" y="838"/>
                  </a:lnTo>
                  <a:lnTo>
                    <a:pt x="4301" y="838"/>
                  </a:lnTo>
                  <a:lnTo>
                    <a:pt x="4341" y="838"/>
                  </a:lnTo>
                  <a:lnTo>
                    <a:pt x="4341" y="837"/>
                  </a:lnTo>
                  <a:lnTo>
                    <a:pt x="4349" y="833"/>
                  </a:lnTo>
                  <a:lnTo>
                    <a:pt x="4356" y="829"/>
                  </a:lnTo>
                  <a:lnTo>
                    <a:pt x="4359" y="822"/>
                  </a:lnTo>
                  <a:lnTo>
                    <a:pt x="4361" y="818"/>
                  </a:lnTo>
                  <a:lnTo>
                    <a:pt x="4398" y="492"/>
                  </a:lnTo>
                  <a:lnTo>
                    <a:pt x="4378" y="487"/>
                  </a:lnTo>
                  <a:lnTo>
                    <a:pt x="4378" y="510"/>
                  </a:lnTo>
                  <a:lnTo>
                    <a:pt x="4386" y="507"/>
                  </a:lnTo>
                  <a:lnTo>
                    <a:pt x="4393" y="503"/>
                  </a:lnTo>
                  <a:lnTo>
                    <a:pt x="4395" y="496"/>
                  </a:lnTo>
                  <a:lnTo>
                    <a:pt x="4378" y="512"/>
                  </a:lnTo>
                  <a:lnTo>
                    <a:pt x="4415" y="512"/>
                  </a:lnTo>
                  <a:lnTo>
                    <a:pt x="4454" y="512"/>
                  </a:lnTo>
                  <a:lnTo>
                    <a:pt x="4492" y="512"/>
                  </a:lnTo>
                  <a:lnTo>
                    <a:pt x="4531" y="512"/>
                  </a:lnTo>
                  <a:lnTo>
                    <a:pt x="4568" y="512"/>
                  </a:lnTo>
                  <a:lnTo>
                    <a:pt x="4606" y="512"/>
                  </a:lnTo>
                  <a:lnTo>
                    <a:pt x="4657" y="512"/>
                  </a:lnTo>
                  <a:lnTo>
                    <a:pt x="4693" y="512"/>
                  </a:lnTo>
                  <a:lnTo>
                    <a:pt x="4732" y="512"/>
                  </a:lnTo>
                  <a:lnTo>
                    <a:pt x="4769" y="512"/>
                  </a:lnTo>
                  <a:lnTo>
                    <a:pt x="4806" y="512"/>
                  </a:lnTo>
                  <a:lnTo>
                    <a:pt x="4846" y="512"/>
                  </a:lnTo>
                  <a:lnTo>
                    <a:pt x="4883" y="512"/>
                  </a:lnTo>
                  <a:lnTo>
                    <a:pt x="4920" y="512"/>
                  </a:lnTo>
                  <a:lnTo>
                    <a:pt x="4956" y="512"/>
                  </a:lnTo>
                  <a:lnTo>
                    <a:pt x="4956" y="467"/>
                  </a:lnTo>
                  <a:lnTo>
                    <a:pt x="4920" y="467"/>
                  </a:lnTo>
                  <a:lnTo>
                    <a:pt x="4883" y="467"/>
                  </a:lnTo>
                  <a:lnTo>
                    <a:pt x="4846" y="467"/>
                  </a:lnTo>
                  <a:lnTo>
                    <a:pt x="4806" y="467"/>
                  </a:lnTo>
                  <a:lnTo>
                    <a:pt x="4769" y="467"/>
                  </a:lnTo>
                  <a:lnTo>
                    <a:pt x="4732" y="467"/>
                  </a:lnTo>
                  <a:lnTo>
                    <a:pt x="4693" y="467"/>
                  </a:lnTo>
                  <a:lnTo>
                    <a:pt x="4657" y="467"/>
                  </a:lnTo>
                  <a:lnTo>
                    <a:pt x="4606" y="467"/>
                  </a:lnTo>
                  <a:lnTo>
                    <a:pt x="4568" y="467"/>
                  </a:lnTo>
                  <a:lnTo>
                    <a:pt x="4531" y="467"/>
                  </a:lnTo>
                  <a:lnTo>
                    <a:pt x="4492" y="467"/>
                  </a:lnTo>
                  <a:lnTo>
                    <a:pt x="4454" y="467"/>
                  </a:lnTo>
                  <a:lnTo>
                    <a:pt x="4415" y="467"/>
                  </a:lnTo>
                  <a:lnTo>
                    <a:pt x="4378" y="467"/>
                  </a:lnTo>
                  <a:lnTo>
                    <a:pt x="4369" y="467"/>
                  </a:lnTo>
                  <a:lnTo>
                    <a:pt x="4361" y="471"/>
                  </a:lnTo>
                  <a:lnTo>
                    <a:pt x="4359" y="478"/>
                  </a:lnTo>
                  <a:lnTo>
                    <a:pt x="4358" y="487"/>
                  </a:lnTo>
                  <a:lnTo>
                    <a:pt x="4358" y="485"/>
                  </a:lnTo>
                  <a:lnTo>
                    <a:pt x="4318" y="811"/>
                  </a:lnTo>
                  <a:lnTo>
                    <a:pt x="4341" y="793"/>
                  </a:lnTo>
                  <a:lnTo>
                    <a:pt x="4332" y="793"/>
                  </a:lnTo>
                  <a:lnTo>
                    <a:pt x="4325" y="797"/>
                  </a:lnTo>
                  <a:lnTo>
                    <a:pt x="4322" y="804"/>
                  </a:lnTo>
                  <a:lnTo>
                    <a:pt x="4318" y="813"/>
                  </a:lnTo>
                  <a:lnTo>
                    <a:pt x="4341" y="813"/>
                  </a:lnTo>
                  <a:lnTo>
                    <a:pt x="4341" y="793"/>
                  </a:lnTo>
                  <a:lnTo>
                    <a:pt x="4301" y="793"/>
                  </a:lnTo>
                  <a:lnTo>
                    <a:pt x="4264" y="793"/>
                  </a:lnTo>
                  <a:lnTo>
                    <a:pt x="4215" y="793"/>
                  </a:lnTo>
                  <a:lnTo>
                    <a:pt x="4177" y="793"/>
                  </a:lnTo>
                  <a:lnTo>
                    <a:pt x="4140" y="793"/>
                  </a:lnTo>
                  <a:lnTo>
                    <a:pt x="4101" y="793"/>
                  </a:lnTo>
                  <a:lnTo>
                    <a:pt x="4063" y="793"/>
                  </a:lnTo>
                  <a:lnTo>
                    <a:pt x="4026" y="793"/>
                  </a:lnTo>
                  <a:lnTo>
                    <a:pt x="3987" y="793"/>
                  </a:lnTo>
                  <a:lnTo>
                    <a:pt x="3951" y="793"/>
                  </a:lnTo>
                  <a:lnTo>
                    <a:pt x="3910" y="793"/>
                  </a:lnTo>
                  <a:lnTo>
                    <a:pt x="3875" y="793"/>
                  </a:lnTo>
                  <a:lnTo>
                    <a:pt x="3824" y="793"/>
                  </a:lnTo>
                  <a:lnTo>
                    <a:pt x="3786" y="793"/>
                  </a:lnTo>
                  <a:lnTo>
                    <a:pt x="3747" y="793"/>
                  </a:lnTo>
                  <a:lnTo>
                    <a:pt x="3766" y="804"/>
                  </a:lnTo>
                  <a:lnTo>
                    <a:pt x="3762" y="797"/>
                  </a:lnTo>
                  <a:lnTo>
                    <a:pt x="3756" y="793"/>
                  </a:lnTo>
                  <a:lnTo>
                    <a:pt x="3747" y="813"/>
                  </a:lnTo>
                  <a:lnTo>
                    <a:pt x="3766" y="811"/>
                  </a:lnTo>
                  <a:lnTo>
                    <a:pt x="3730" y="529"/>
                  </a:lnTo>
                  <a:lnTo>
                    <a:pt x="3728" y="521"/>
                  </a:lnTo>
                  <a:lnTo>
                    <a:pt x="3723" y="512"/>
                  </a:lnTo>
                  <a:lnTo>
                    <a:pt x="3718" y="510"/>
                  </a:lnTo>
                  <a:lnTo>
                    <a:pt x="3710" y="507"/>
                  </a:lnTo>
                  <a:lnTo>
                    <a:pt x="3672" y="507"/>
                  </a:lnTo>
                  <a:lnTo>
                    <a:pt x="3635" y="507"/>
                  </a:lnTo>
                  <a:lnTo>
                    <a:pt x="3596" y="507"/>
                  </a:lnTo>
                  <a:lnTo>
                    <a:pt x="3558" y="507"/>
                  </a:lnTo>
                  <a:lnTo>
                    <a:pt x="3519" y="507"/>
                  </a:lnTo>
                  <a:lnTo>
                    <a:pt x="3484" y="507"/>
                  </a:lnTo>
                  <a:lnTo>
                    <a:pt x="3433" y="507"/>
                  </a:lnTo>
                  <a:lnTo>
                    <a:pt x="3392" y="507"/>
                  </a:lnTo>
                  <a:lnTo>
                    <a:pt x="3356" y="507"/>
                  </a:lnTo>
                  <a:lnTo>
                    <a:pt x="3319" y="507"/>
                  </a:lnTo>
                  <a:lnTo>
                    <a:pt x="3281" y="507"/>
                  </a:lnTo>
                  <a:lnTo>
                    <a:pt x="3242" y="507"/>
                  </a:lnTo>
                  <a:lnTo>
                    <a:pt x="3205" y="507"/>
                  </a:lnTo>
                  <a:lnTo>
                    <a:pt x="3167" y="507"/>
                  </a:lnTo>
                  <a:lnTo>
                    <a:pt x="3128" y="507"/>
                  </a:lnTo>
                  <a:lnTo>
                    <a:pt x="3149" y="521"/>
                  </a:lnTo>
                  <a:lnTo>
                    <a:pt x="3145" y="512"/>
                  </a:lnTo>
                  <a:lnTo>
                    <a:pt x="3137" y="510"/>
                  </a:lnTo>
                  <a:lnTo>
                    <a:pt x="3128" y="530"/>
                  </a:lnTo>
                  <a:lnTo>
                    <a:pt x="3152" y="529"/>
                  </a:lnTo>
                  <a:lnTo>
                    <a:pt x="3115" y="21"/>
                  </a:lnTo>
                  <a:lnTo>
                    <a:pt x="3111" y="14"/>
                  </a:lnTo>
                  <a:lnTo>
                    <a:pt x="3108" y="5"/>
                  </a:lnTo>
                  <a:lnTo>
                    <a:pt x="3101" y="3"/>
                  </a:lnTo>
                  <a:lnTo>
                    <a:pt x="3092" y="0"/>
                  </a:lnTo>
                  <a:lnTo>
                    <a:pt x="3041" y="0"/>
                  </a:lnTo>
                  <a:lnTo>
                    <a:pt x="3004" y="0"/>
                  </a:lnTo>
                  <a:lnTo>
                    <a:pt x="2967" y="0"/>
                  </a:lnTo>
                  <a:lnTo>
                    <a:pt x="2929" y="0"/>
                  </a:lnTo>
                  <a:lnTo>
                    <a:pt x="2890" y="0"/>
                  </a:lnTo>
                  <a:lnTo>
                    <a:pt x="2853" y="0"/>
                  </a:lnTo>
                  <a:lnTo>
                    <a:pt x="2814" y="0"/>
                  </a:lnTo>
                  <a:lnTo>
                    <a:pt x="2776" y="0"/>
                  </a:lnTo>
                  <a:lnTo>
                    <a:pt x="2737" y="0"/>
                  </a:lnTo>
                  <a:lnTo>
                    <a:pt x="2700" y="0"/>
                  </a:lnTo>
                  <a:lnTo>
                    <a:pt x="2650" y="0"/>
                  </a:lnTo>
                  <a:lnTo>
                    <a:pt x="2613" y="0"/>
                  </a:lnTo>
                  <a:lnTo>
                    <a:pt x="2576" y="0"/>
                  </a:lnTo>
                  <a:lnTo>
                    <a:pt x="2536" y="0"/>
                  </a:lnTo>
                  <a:lnTo>
                    <a:pt x="2499" y="0"/>
                  </a:lnTo>
                  <a:lnTo>
                    <a:pt x="2491" y="3"/>
                  </a:lnTo>
                  <a:lnTo>
                    <a:pt x="2482" y="5"/>
                  </a:lnTo>
                  <a:lnTo>
                    <a:pt x="2480" y="14"/>
                  </a:lnTo>
                  <a:lnTo>
                    <a:pt x="2479" y="23"/>
                  </a:lnTo>
                  <a:lnTo>
                    <a:pt x="2440" y="1141"/>
                  </a:lnTo>
                  <a:lnTo>
                    <a:pt x="2462" y="1119"/>
                  </a:lnTo>
                  <a:lnTo>
                    <a:pt x="2453" y="1121"/>
                  </a:lnTo>
                  <a:lnTo>
                    <a:pt x="2446" y="1126"/>
                  </a:lnTo>
                  <a:lnTo>
                    <a:pt x="2443" y="1132"/>
                  </a:lnTo>
                  <a:lnTo>
                    <a:pt x="2440" y="1141"/>
                  </a:lnTo>
                  <a:lnTo>
                    <a:pt x="2462" y="1141"/>
                  </a:lnTo>
                  <a:lnTo>
                    <a:pt x="2462" y="1119"/>
                  </a:lnTo>
                  <a:lnTo>
                    <a:pt x="2423" y="1119"/>
                  </a:lnTo>
                  <a:lnTo>
                    <a:pt x="2385" y="1119"/>
                  </a:lnTo>
                  <a:lnTo>
                    <a:pt x="2346" y="1119"/>
                  </a:lnTo>
                  <a:lnTo>
                    <a:pt x="2310" y="1119"/>
                  </a:lnTo>
                  <a:lnTo>
                    <a:pt x="2259" y="1119"/>
                  </a:lnTo>
                  <a:lnTo>
                    <a:pt x="2218" y="1119"/>
                  </a:lnTo>
                  <a:lnTo>
                    <a:pt x="2183" y="1119"/>
                  </a:lnTo>
                  <a:lnTo>
                    <a:pt x="2145" y="1119"/>
                  </a:lnTo>
                  <a:lnTo>
                    <a:pt x="2108" y="1119"/>
                  </a:lnTo>
                  <a:lnTo>
                    <a:pt x="2071" y="1119"/>
                  </a:lnTo>
                  <a:lnTo>
                    <a:pt x="2031" y="1119"/>
                  </a:lnTo>
                  <a:lnTo>
                    <a:pt x="1994" y="1119"/>
                  </a:lnTo>
                  <a:lnTo>
                    <a:pt x="1955" y="1119"/>
                  </a:lnTo>
                  <a:lnTo>
                    <a:pt x="1919" y="1119"/>
                  </a:lnTo>
                  <a:lnTo>
                    <a:pt x="1868" y="1119"/>
                  </a:lnTo>
                  <a:lnTo>
                    <a:pt x="1860" y="1121"/>
                  </a:lnTo>
                  <a:lnTo>
                    <a:pt x="1853" y="1126"/>
                  </a:lnTo>
                  <a:lnTo>
                    <a:pt x="1850" y="1132"/>
                  </a:lnTo>
                  <a:lnTo>
                    <a:pt x="1848" y="1141"/>
                  </a:lnTo>
                  <a:lnTo>
                    <a:pt x="1810" y="2360"/>
                  </a:lnTo>
                  <a:lnTo>
                    <a:pt x="1831" y="2340"/>
                  </a:lnTo>
                  <a:lnTo>
                    <a:pt x="1822" y="2342"/>
                  </a:lnTo>
                  <a:lnTo>
                    <a:pt x="1816" y="2344"/>
                  </a:lnTo>
                  <a:lnTo>
                    <a:pt x="1810" y="2351"/>
                  </a:lnTo>
                  <a:lnTo>
                    <a:pt x="1810" y="2360"/>
                  </a:lnTo>
                  <a:lnTo>
                    <a:pt x="1831" y="2360"/>
                  </a:lnTo>
                  <a:lnTo>
                    <a:pt x="1831" y="2340"/>
                  </a:lnTo>
                  <a:lnTo>
                    <a:pt x="1792" y="2340"/>
                  </a:lnTo>
                  <a:lnTo>
                    <a:pt x="1754" y="2340"/>
                  </a:lnTo>
                  <a:lnTo>
                    <a:pt x="1717" y="2340"/>
                  </a:lnTo>
                  <a:lnTo>
                    <a:pt x="1678" y="2340"/>
                  </a:lnTo>
                  <a:lnTo>
                    <a:pt x="1640" y="2340"/>
                  </a:lnTo>
                  <a:lnTo>
                    <a:pt x="1603" y="2340"/>
                  </a:lnTo>
                  <a:lnTo>
                    <a:pt x="1564" y="2340"/>
                  </a:lnTo>
                  <a:lnTo>
                    <a:pt x="1526" y="2340"/>
                  </a:lnTo>
                  <a:lnTo>
                    <a:pt x="1477" y="2340"/>
                  </a:lnTo>
                  <a:lnTo>
                    <a:pt x="1440" y="2340"/>
                  </a:lnTo>
                  <a:lnTo>
                    <a:pt x="1402" y="2340"/>
                  </a:lnTo>
                  <a:lnTo>
                    <a:pt x="1365" y="2340"/>
                  </a:lnTo>
                  <a:lnTo>
                    <a:pt x="1326" y="2340"/>
                  </a:lnTo>
                  <a:lnTo>
                    <a:pt x="1288" y="2340"/>
                  </a:lnTo>
                  <a:lnTo>
                    <a:pt x="1249" y="2340"/>
                  </a:lnTo>
                  <a:lnTo>
                    <a:pt x="1270" y="2351"/>
                  </a:lnTo>
                  <a:lnTo>
                    <a:pt x="1266" y="2344"/>
                  </a:lnTo>
                  <a:lnTo>
                    <a:pt x="1258" y="2342"/>
                  </a:lnTo>
                  <a:lnTo>
                    <a:pt x="1249" y="2360"/>
                  </a:lnTo>
                  <a:lnTo>
                    <a:pt x="1271" y="2358"/>
                  </a:lnTo>
                  <a:lnTo>
                    <a:pt x="1232" y="2104"/>
                  </a:lnTo>
                  <a:lnTo>
                    <a:pt x="1232" y="2097"/>
                  </a:lnTo>
                  <a:lnTo>
                    <a:pt x="1229" y="2090"/>
                  </a:lnTo>
                  <a:lnTo>
                    <a:pt x="1222" y="2088"/>
                  </a:lnTo>
                  <a:lnTo>
                    <a:pt x="1214" y="2086"/>
                  </a:lnTo>
                  <a:lnTo>
                    <a:pt x="1173" y="2086"/>
                  </a:lnTo>
                  <a:lnTo>
                    <a:pt x="1137" y="2086"/>
                  </a:lnTo>
                  <a:lnTo>
                    <a:pt x="1086" y="2086"/>
                  </a:lnTo>
                  <a:lnTo>
                    <a:pt x="1049" y="2086"/>
                  </a:lnTo>
                  <a:lnTo>
                    <a:pt x="1010" y="2086"/>
                  </a:lnTo>
                  <a:lnTo>
                    <a:pt x="972" y="2086"/>
                  </a:lnTo>
                  <a:lnTo>
                    <a:pt x="935" y="2086"/>
                  </a:lnTo>
                  <a:lnTo>
                    <a:pt x="897" y="2086"/>
                  </a:lnTo>
                  <a:lnTo>
                    <a:pt x="858" y="2086"/>
                  </a:lnTo>
                  <a:lnTo>
                    <a:pt x="821" y="2086"/>
                  </a:lnTo>
                  <a:lnTo>
                    <a:pt x="782" y="2086"/>
                  </a:lnTo>
                  <a:lnTo>
                    <a:pt x="746" y="2086"/>
                  </a:lnTo>
                  <a:lnTo>
                    <a:pt x="695" y="2086"/>
                  </a:lnTo>
                  <a:lnTo>
                    <a:pt x="654" y="2086"/>
                  </a:lnTo>
                  <a:lnTo>
                    <a:pt x="618" y="2086"/>
                  </a:lnTo>
                  <a:lnTo>
                    <a:pt x="637" y="2097"/>
                  </a:lnTo>
                  <a:lnTo>
                    <a:pt x="634" y="2090"/>
                  </a:lnTo>
                  <a:lnTo>
                    <a:pt x="627" y="2088"/>
                  </a:lnTo>
                  <a:lnTo>
                    <a:pt x="618" y="2106"/>
                  </a:lnTo>
                  <a:lnTo>
                    <a:pt x="641" y="2106"/>
                  </a:lnTo>
                  <a:lnTo>
                    <a:pt x="603" y="1019"/>
                  </a:lnTo>
                  <a:lnTo>
                    <a:pt x="600" y="1010"/>
                  </a:lnTo>
                  <a:lnTo>
                    <a:pt x="595" y="1003"/>
                  </a:lnTo>
                  <a:lnTo>
                    <a:pt x="590" y="1001"/>
                  </a:lnTo>
                  <a:lnTo>
                    <a:pt x="581" y="1000"/>
                  </a:lnTo>
                  <a:lnTo>
                    <a:pt x="544" y="1000"/>
                  </a:lnTo>
                  <a:lnTo>
                    <a:pt x="506" y="1000"/>
                  </a:lnTo>
                  <a:lnTo>
                    <a:pt x="467" y="1000"/>
                  </a:lnTo>
                  <a:lnTo>
                    <a:pt x="430" y="1000"/>
                  </a:lnTo>
                  <a:lnTo>
                    <a:pt x="391" y="1000"/>
                  </a:lnTo>
                  <a:lnTo>
                    <a:pt x="355" y="1000"/>
                  </a:lnTo>
                  <a:lnTo>
                    <a:pt x="304" y="1000"/>
                  </a:lnTo>
                  <a:lnTo>
                    <a:pt x="266" y="1000"/>
                  </a:lnTo>
                  <a:lnTo>
                    <a:pt x="229" y="1000"/>
                  </a:lnTo>
                  <a:lnTo>
                    <a:pt x="192" y="1000"/>
                  </a:lnTo>
                  <a:lnTo>
                    <a:pt x="153" y="1000"/>
                  </a:lnTo>
                  <a:lnTo>
                    <a:pt x="113" y="1000"/>
                  </a:lnTo>
                  <a:lnTo>
                    <a:pt x="76" y="1000"/>
                  </a:lnTo>
                  <a:lnTo>
                    <a:pt x="39" y="1000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rgbClr val="C0C0C0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97"/>
            <p:cNvSpPr>
              <a:spLocks noChangeShapeType="1"/>
            </p:cNvSpPr>
            <p:nvPr/>
          </p:nvSpPr>
          <p:spPr bwMode="auto">
            <a:xfrm>
              <a:off x="1370013" y="2095500"/>
              <a:ext cx="400050" cy="0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98"/>
            <p:cNvSpPr>
              <a:spLocks noChangeShapeType="1"/>
            </p:cNvSpPr>
            <p:nvPr/>
          </p:nvSpPr>
          <p:spPr bwMode="auto">
            <a:xfrm>
              <a:off x="2743200" y="2174875"/>
              <a:ext cx="400050" cy="0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99"/>
            <p:cNvSpPr>
              <a:spLocks noChangeShapeType="1"/>
            </p:cNvSpPr>
            <p:nvPr/>
          </p:nvSpPr>
          <p:spPr bwMode="auto">
            <a:xfrm>
              <a:off x="1833563" y="2763838"/>
              <a:ext cx="398462" cy="0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00"/>
            <p:cNvSpPr>
              <a:spLocks noChangeShapeType="1"/>
            </p:cNvSpPr>
            <p:nvPr/>
          </p:nvSpPr>
          <p:spPr bwMode="auto">
            <a:xfrm>
              <a:off x="2295525" y="2916238"/>
              <a:ext cx="400050" cy="0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201"/>
            <p:cNvSpPr>
              <a:spLocks noChangeShapeType="1"/>
            </p:cNvSpPr>
            <p:nvPr/>
          </p:nvSpPr>
          <p:spPr bwMode="auto">
            <a:xfrm>
              <a:off x="3684588" y="1795463"/>
              <a:ext cx="400050" cy="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02"/>
            <p:cNvSpPr>
              <a:spLocks noChangeShapeType="1"/>
            </p:cNvSpPr>
            <p:nvPr/>
          </p:nvSpPr>
          <p:spPr bwMode="auto">
            <a:xfrm>
              <a:off x="4121150" y="1974850"/>
              <a:ext cx="400050" cy="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03"/>
            <p:cNvSpPr>
              <a:spLocks noChangeShapeType="1"/>
            </p:cNvSpPr>
            <p:nvPr/>
          </p:nvSpPr>
          <p:spPr bwMode="auto">
            <a:xfrm>
              <a:off x="4579938" y="1770063"/>
              <a:ext cx="40005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04"/>
            <p:cNvSpPr>
              <a:spLocks noChangeShapeType="1"/>
            </p:cNvSpPr>
            <p:nvPr/>
          </p:nvSpPr>
          <p:spPr bwMode="auto">
            <a:xfrm>
              <a:off x="3222625" y="1490663"/>
              <a:ext cx="40005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205"/>
            <p:cNvSpPr>
              <a:spLocks/>
            </p:cNvSpPr>
            <p:nvPr/>
          </p:nvSpPr>
          <p:spPr bwMode="auto">
            <a:xfrm>
              <a:off x="1366838" y="1450975"/>
              <a:ext cx="3602037" cy="1560513"/>
            </a:xfrm>
            <a:custGeom>
              <a:avLst/>
              <a:gdLst/>
              <a:ahLst/>
              <a:cxnLst>
                <a:cxn ang="0">
                  <a:pos x="63" y="663"/>
                </a:cxn>
                <a:cxn ang="0">
                  <a:pos x="159" y="676"/>
                </a:cxn>
                <a:cxn ang="0">
                  <a:pos x="254" y="870"/>
                </a:cxn>
                <a:cxn ang="0">
                  <a:pos x="362" y="1033"/>
                </a:cxn>
                <a:cxn ang="0">
                  <a:pos x="459" y="1229"/>
                </a:cxn>
                <a:cxn ang="0">
                  <a:pos x="554" y="1403"/>
                </a:cxn>
                <a:cxn ang="0">
                  <a:pos x="661" y="1612"/>
                </a:cxn>
                <a:cxn ang="0">
                  <a:pos x="757" y="1761"/>
                </a:cxn>
                <a:cxn ang="0">
                  <a:pos x="854" y="1891"/>
                </a:cxn>
                <a:cxn ang="0">
                  <a:pos x="960" y="1988"/>
                </a:cxn>
                <a:cxn ang="0">
                  <a:pos x="1057" y="2047"/>
                </a:cxn>
                <a:cxn ang="0">
                  <a:pos x="1153" y="2098"/>
                </a:cxn>
                <a:cxn ang="0">
                  <a:pos x="1248" y="2039"/>
                </a:cxn>
                <a:cxn ang="0">
                  <a:pos x="1356" y="1956"/>
                </a:cxn>
                <a:cxn ang="0">
                  <a:pos x="1453" y="1826"/>
                </a:cxn>
                <a:cxn ang="0">
                  <a:pos x="1548" y="1651"/>
                </a:cxn>
                <a:cxn ang="0">
                  <a:pos x="1655" y="1429"/>
                </a:cxn>
                <a:cxn ang="0">
                  <a:pos x="1752" y="1229"/>
                </a:cxn>
                <a:cxn ang="0">
                  <a:pos x="1848" y="1007"/>
                </a:cxn>
                <a:cxn ang="0">
                  <a:pos x="1954" y="655"/>
                </a:cxn>
                <a:cxn ang="0">
                  <a:pos x="2051" y="396"/>
                </a:cxn>
                <a:cxn ang="0">
                  <a:pos x="2146" y="187"/>
                </a:cxn>
                <a:cxn ang="0">
                  <a:pos x="2244" y="78"/>
                </a:cxn>
                <a:cxn ang="0">
                  <a:pos x="2350" y="0"/>
                </a:cxn>
                <a:cxn ang="0">
                  <a:pos x="2445" y="52"/>
                </a:cxn>
                <a:cxn ang="0">
                  <a:pos x="2542" y="117"/>
                </a:cxn>
                <a:cxn ang="0">
                  <a:pos x="2650" y="130"/>
                </a:cxn>
                <a:cxn ang="0">
                  <a:pos x="2745" y="298"/>
                </a:cxn>
                <a:cxn ang="0">
                  <a:pos x="2841" y="461"/>
                </a:cxn>
                <a:cxn ang="0">
                  <a:pos x="2948" y="578"/>
                </a:cxn>
                <a:cxn ang="0">
                  <a:pos x="3043" y="696"/>
                </a:cxn>
                <a:cxn ang="0">
                  <a:pos x="3141" y="774"/>
                </a:cxn>
                <a:cxn ang="0">
                  <a:pos x="3237" y="825"/>
                </a:cxn>
                <a:cxn ang="0">
                  <a:pos x="3344" y="748"/>
                </a:cxn>
                <a:cxn ang="0">
                  <a:pos x="3439" y="748"/>
                </a:cxn>
                <a:cxn ang="0">
                  <a:pos x="3536" y="676"/>
                </a:cxn>
                <a:cxn ang="0">
                  <a:pos x="3644" y="596"/>
                </a:cxn>
                <a:cxn ang="0">
                  <a:pos x="3739" y="604"/>
                </a:cxn>
                <a:cxn ang="0">
                  <a:pos x="3835" y="513"/>
                </a:cxn>
                <a:cxn ang="0">
                  <a:pos x="3942" y="416"/>
                </a:cxn>
                <a:cxn ang="0">
                  <a:pos x="4038" y="344"/>
                </a:cxn>
                <a:cxn ang="0">
                  <a:pos x="4135" y="422"/>
                </a:cxn>
              </a:cxnLst>
              <a:rect l="0" t="0" r="r" b="b"/>
              <a:pathLst>
                <a:path w="4198" h="2098">
                  <a:moveTo>
                    <a:pt x="0" y="727"/>
                  </a:moveTo>
                  <a:lnTo>
                    <a:pt x="31" y="683"/>
                  </a:lnTo>
                  <a:lnTo>
                    <a:pt x="63" y="663"/>
                  </a:lnTo>
                  <a:lnTo>
                    <a:pt x="95" y="643"/>
                  </a:lnTo>
                  <a:lnTo>
                    <a:pt x="126" y="650"/>
                  </a:lnTo>
                  <a:lnTo>
                    <a:pt x="159" y="676"/>
                  </a:lnTo>
                  <a:lnTo>
                    <a:pt x="191" y="727"/>
                  </a:lnTo>
                  <a:lnTo>
                    <a:pt x="223" y="805"/>
                  </a:lnTo>
                  <a:lnTo>
                    <a:pt x="254" y="870"/>
                  </a:lnTo>
                  <a:lnTo>
                    <a:pt x="299" y="922"/>
                  </a:lnTo>
                  <a:lnTo>
                    <a:pt x="331" y="968"/>
                  </a:lnTo>
                  <a:lnTo>
                    <a:pt x="362" y="1033"/>
                  </a:lnTo>
                  <a:lnTo>
                    <a:pt x="394" y="1098"/>
                  </a:lnTo>
                  <a:lnTo>
                    <a:pt x="427" y="1162"/>
                  </a:lnTo>
                  <a:lnTo>
                    <a:pt x="459" y="1229"/>
                  </a:lnTo>
                  <a:lnTo>
                    <a:pt x="491" y="1293"/>
                  </a:lnTo>
                  <a:lnTo>
                    <a:pt x="522" y="1358"/>
                  </a:lnTo>
                  <a:lnTo>
                    <a:pt x="554" y="1403"/>
                  </a:lnTo>
                  <a:lnTo>
                    <a:pt x="587" y="1462"/>
                  </a:lnTo>
                  <a:lnTo>
                    <a:pt x="629" y="1532"/>
                  </a:lnTo>
                  <a:lnTo>
                    <a:pt x="661" y="1612"/>
                  </a:lnTo>
                  <a:lnTo>
                    <a:pt x="692" y="1676"/>
                  </a:lnTo>
                  <a:lnTo>
                    <a:pt x="725" y="1728"/>
                  </a:lnTo>
                  <a:lnTo>
                    <a:pt x="757" y="1761"/>
                  </a:lnTo>
                  <a:lnTo>
                    <a:pt x="789" y="1780"/>
                  </a:lnTo>
                  <a:lnTo>
                    <a:pt x="822" y="1832"/>
                  </a:lnTo>
                  <a:lnTo>
                    <a:pt x="854" y="1891"/>
                  </a:lnTo>
                  <a:lnTo>
                    <a:pt x="887" y="1923"/>
                  </a:lnTo>
                  <a:lnTo>
                    <a:pt x="918" y="1962"/>
                  </a:lnTo>
                  <a:lnTo>
                    <a:pt x="960" y="1988"/>
                  </a:lnTo>
                  <a:lnTo>
                    <a:pt x="992" y="2015"/>
                  </a:lnTo>
                  <a:lnTo>
                    <a:pt x="1025" y="2034"/>
                  </a:lnTo>
                  <a:lnTo>
                    <a:pt x="1057" y="2047"/>
                  </a:lnTo>
                  <a:lnTo>
                    <a:pt x="1088" y="2073"/>
                  </a:lnTo>
                  <a:lnTo>
                    <a:pt x="1120" y="2093"/>
                  </a:lnTo>
                  <a:lnTo>
                    <a:pt x="1153" y="2098"/>
                  </a:lnTo>
                  <a:lnTo>
                    <a:pt x="1185" y="2093"/>
                  </a:lnTo>
                  <a:lnTo>
                    <a:pt x="1217" y="2065"/>
                  </a:lnTo>
                  <a:lnTo>
                    <a:pt x="1248" y="2039"/>
                  </a:lnTo>
                  <a:lnTo>
                    <a:pt x="1292" y="2015"/>
                  </a:lnTo>
                  <a:lnTo>
                    <a:pt x="1325" y="1988"/>
                  </a:lnTo>
                  <a:lnTo>
                    <a:pt x="1356" y="1956"/>
                  </a:lnTo>
                  <a:lnTo>
                    <a:pt x="1388" y="1917"/>
                  </a:lnTo>
                  <a:lnTo>
                    <a:pt x="1420" y="1864"/>
                  </a:lnTo>
                  <a:lnTo>
                    <a:pt x="1453" y="1826"/>
                  </a:lnTo>
                  <a:lnTo>
                    <a:pt x="1485" y="1767"/>
                  </a:lnTo>
                  <a:lnTo>
                    <a:pt x="1516" y="1715"/>
                  </a:lnTo>
                  <a:lnTo>
                    <a:pt x="1548" y="1651"/>
                  </a:lnTo>
                  <a:lnTo>
                    <a:pt x="1580" y="1573"/>
                  </a:lnTo>
                  <a:lnTo>
                    <a:pt x="1623" y="1501"/>
                  </a:lnTo>
                  <a:lnTo>
                    <a:pt x="1655" y="1429"/>
                  </a:lnTo>
                  <a:lnTo>
                    <a:pt x="1688" y="1345"/>
                  </a:lnTo>
                  <a:lnTo>
                    <a:pt x="1719" y="1280"/>
                  </a:lnTo>
                  <a:lnTo>
                    <a:pt x="1752" y="1229"/>
                  </a:lnTo>
                  <a:lnTo>
                    <a:pt x="1784" y="1170"/>
                  </a:lnTo>
                  <a:lnTo>
                    <a:pt x="1816" y="1092"/>
                  </a:lnTo>
                  <a:lnTo>
                    <a:pt x="1848" y="1007"/>
                  </a:lnTo>
                  <a:lnTo>
                    <a:pt x="1879" y="897"/>
                  </a:lnTo>
                  <a:lnTo>
                    <a:pt x="1912" y="779"/>
                  </a:lnTo>
                  <a:lnTo>
                    <a:pt x="1954" y="655"/>
                  </a:lnTo>
                  <a:lnTo>
                    <a:pt x="1986" y="546"/>
                  </a:lnTo>
                  <a:lnTo>
                    <a:pt x="2017" y="467"/>
                  </a:lnTo>
                  <a:lnTo>
                    <a:pt x="2051" y="396"/>
                  </a:lnTo>
                  <a:lnTo>
                    <a:pt x="2082" y="330"/>
                  </a:lnTo>
                  <a:lnTo>
                    <a:pt x="2114" y="259"/>
                  </a:lnTo>
                  <a:lnTo>
                    <a:pt x="2146" y="187"/>
                  </a:lnTo>
                  <a:lnTo>
                    <a:pt x="2179" y="136"/>
                  </a:lnTo>
                  <a:lnTo>
                    <a:pt x="2210" y="104"/>
                  </a:lnTo>
                  <a:lnTo>
                    <a:pt x="2244" y="78"/>
                  </a:lnTo>
                  <a:lnTo>
                    <a:pt x="2285" y="52"/>
                  </a:lnTo>
                  <a:lnTo>
                    <a:pt x="2317" y="20"/>
                  </a:lnTo>
                  <a:lnTo>
                    <a:pt x="2350" y="0"/>
                  </a:lnTo>
                  <a:lnTo>
                    <a:pt x="2382" y="13"/>
                  </a:lnTo>
                  <a:lnTo>
                    <a:pt x="2414" y="20"/>
                  </a:lnTo>
                  <a:lnTo>
                    <a:pt x="2445" y="52"/>
                  </a:lnTo>
                  <a:lnTo>
                    <a:pt x="2478" y="85"/>
                  </a:lnTo>
                  <a:lnTo>
                    <a:pt x="2510" y="110"/>
                  </a:lnTo>
                  <a:lnTo>
                    <a:pt x="2542" y="117"/>
                  </a:lnTo>
                  <a:lnTo>
                    <a:pt x="2573" y="98"/>
                  </a:lnTo>
                  <a:lnTo>
                    <a:pt x="2618" y="104"/>
                  </a:lnTo>
                  <a:lnTo>
                    <a:pt x="2650" y="130"/>
                  </a:lnTo>
                  <a:lnTo>
                    <a:pt x="2681" y="176"/>
                  </a:lnTo>
                  <a:lnTo>
                    <a:pt x="2713" y="234"/>
                  </a:lnTo>
                  <a:lnTo>
                    <a:pt x="2745" y="298"/>
                  </a:lnTo>
                  <a:lnTo>
                    <a:pt x="2778" y="376"/>
                  </a:lnTo>
                  <a:lnTo>
                    <a:pt x="2810" y="429"/>
                  </a:lnTo>
                  <a:lnTo>
                    <a:pt x="2841" y="461"/>
                  </a:lnTo>
                  <a:lnTo>
                    <a:pt x="2873" y="494"/>
                  </a:lnTo>
                  <a:lnTo>
                    <a:pt x="2906" y="532"/>
                  </a:lnTo>
                  <a:lnTo>
                    <a:pt x="2948" y="578"/>
                  </a:lnTo>
                  <a:lnTo>
                    <a:pt x="2980" y="618"/>
                  </a:lnTo>
                  <a:lnTo>
                    <a:pt x="3011" y="663"/>
                  </a:lnTo>
                  <a:lnTo>
                    <a:pt x="3043" y="696"/>
                  </a:lnTo>
                  <a:lnTo>
                    <a:pt x="3076" y="727"/>
                  </a:lnTo>
                  <a:lnTo>
                    <a:pt x="3109" y="733"/>
                  </a:lnTo>
                  <a:lnTo>
                    <a:pt x="3141" y="774"/>
                  </a:lnTo>
                  <a:lnTo>
                    <a:pt x="3173" y="792"/>
                  </a:lnTo>
                  <a:lnTo>
                    <a:pt x="3206" y="812"/>
                  </a:lnTo>
                  <a:lnTo>
                    <a:pt x="3237" y="825"/>
                  </a:lnTo>
                  <a:lnTo>
                    <a:pt x="3279" y="805"/>
                  </a:lnTo>
                  <a:lnTo>
                    <a:pt x="3311" y="774"/>
                  </a:lnTo>
                  <a:lnTo>
                    <a:pt x="3344" y="748"/>
                  </a:lnTo>
                  <a:lnTo>
                    <a:pt x="3376" y="740"/>
                  </a:lnTo>
                  <a:lnTo>
                    <a:pt x="3407" y="753"/>
                  </a:lnTo>
                  <a:lnTo>
                    <a:pt x="3439" y="748"/>
                  </a:lnTo>
                  <a:lnTo>
                    <a:pt x="3471" y="733"/>
                  </a:lnTo>
                  <a:lnTo>
                    <a:pt x="3504" y="707"/>
                  </a:lnTo>
                  <a:lnTo>
                    <a:pt x="3536" y="676"/>
                  </a:lnTo>
                  <a:lnTo>
                    <a:pt x="3567" y="631"/>
                  </a:lnTo>
                  <a:lnTo>
                    <a:pt x="3611" y="604"/>
                  </a:lnTo>
                  <a:lnTo>
                    <a:pt x="3644" y="596"/>
                  </a:lnTo>
                  <a:lnTo>
                    <a:pt x="3675" y="596"/>
                  </a:lnTo>
                  <a:lnTo>
                    <a:pt x="3707" y="604"/>
                  </a:lnTo>
                  <a:lnTo>
                    <a:pt x="3739" y="604"/>
                  </a:lnTo>
                  <a:lnTo>
                    <a:pt x="3770" y="591"/>
                  </a:lnTo>
                  <a:lnTo>
                    <a:pt x="3804" y="559"/>
                  </a:lnTo>
                  <a:lnTo>
                    <a:pt x="3835" y="513"/>
                  </a:lnTo>
                  <a:lnTo>
                    <a:pt x="3867" y="474"/>
                  </a:lnTo>
                  <a:lnTo>
                    <a:pt x="3899" y="435"/>
                  </a:lnTo>
                  <a:lnTo>
                    <a:pt x="3942" y="416"/>
                  </a:lnTo>
                  <a:lnTo>
                    <a:pt x="3975" y="383"/>
                  </a:lnTo>
                  <a:lnTo>
                    <a:pt x="4007" y="357"/>
                  </a:lnTo>
                  <a:lnTo>
                    <a:pt x="4038" y="344"/>
                  </a:lnTo>
                  <a:lnTo>
                    <a:pt x="4070" y="352"/>
                  </a:lnTo>
                  <a:lnTo>
                    <a:pt x="4103" y="383"/>
                  </a:lnTo>
                  <a:lnTo>
                    <a:pt x="4135" y="422"/>
                  </a:lnTo>
                  <a:lnTo>
                    <a:pt x="4167" y="454"/>
                  </a:lnTo>
                  <a:lnTo>
                    <a:pt x="4198" y="4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Text Box 206"/>
            <p:cNvSpPr txBox="1">
              <a:spLocks noChangeArrowheads="1"/>
            </p:cNvSpPr>
            <p:nvPr/>
          </p:nvSpPr>
          <p:spPr bwMode="auto">
            <a:xfrm>
              <a:off x="5140325" y="1387475"/>
              <a:ext cx="22066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b="1" i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2" name="Text Box 207"/>
            <p:cNvSpPr txBox="1">
              <a:spLocks noChangeArrowheads="1"/>
            </p:cNvSpPr>
            <p:nvPr/>
          </p:nvSpPr>
          <p:spPr bwMode="auto">
            <a:xfrm>
              <a:off x="5140325" y="1700213"/>
              <a:ext cx="22066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b="1" i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43" name="Text Box 208"/>
            <p:cNvSpPr txBox="1">
              <a:spLocks noChangeArrowheads="1"/>
            </p:cNvSpPr>
            <p:nvPr/>
          </p:nvSpPr>
          <p:spPr bwMode="auto">
            <a:xfrm>
              <a:off x="5140325" y="2012950"/>
              <a:ext cx="236538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b="1" i="0">
                  <a:solidFill>
                    <a:srgbClr val="008000"/>
                  </a:solidFill>
                </a:rPr>
                <a:t>G</a:t>
              </a:r>
            </a:p>
          </p:txBody>
        </p:sp>
        <p:sp>
          <p:nvSpPr>
            <p:cNvPr id="144" name="Text Box 209"/>
            <p:cNvSpPr txBox="1">
              <a:spLocks noChangeArrowheads="1"/>
            </p:cNvSpPr>
            <p:nvPr/>
          </p:nvSpPr>
          <p:spPr bwMode="auto">
            <a:xfrm>
              <a:off x="5140325" y="2328863"/>
              <a:ext cx="203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b="1" i="0">
                  <a:solidFill>
                    <a:srgbClr val="800080"/>
                  </a:solidFill>
                </a:rPr>
                <a:t>T</a:t>
              </a:r>
            </a:p>
          </p:txBody>
        </p:sp>
      </p:grpSp>
      <p:sp>
        <p:nvSpPr>
          <p:cNvPr id="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486251"/>
            <a:ext cx="4189326" cy="193950"/>
          </a:xfrm>
        </p:spPr>
        <p:txBody>
          <a:bodyPr/>
          <a:lstStyle/>
          <a:p>
            <a:r>
              <a:rPr lang="en-US" dirty="0" smtClean="0"/>
              <a:t>Copyright 2011 </a:t>
            </a:r>
            <a:r>
              <a:rPr lang="en-US" dirty="0" err="1" smtClean="0"/>
              <a:t>Cloudera</a:t>
            </a:r>
            <a:r>
              <a:rPr lang="en-US" dirty="0" smtClean="0"/>
              <a:t>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Images…as Time Series?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shapes to 1D signals</a:t>
            </a:r>
          </a:p>
          <a:p>
            <a:r>
              <a:rPr lang="en-US" dirty="0" smtClean="0"/>
              <a:t>Rotation and scale invariant</a:t>
            </a:r>
          </a:p>
          <a:p>
            <a:pPr lvl="1"/>
            <a:r>
              <a:rPr lang="en-US" dirty="0" smtClean="0"/>
              <a:t>We deal with rotation in </a:t>
            </a:r>
            <a:r>
              <a:rPr lang="en-US" dirty="0" err="1" smtClean="0"/>
              <a:t>algo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674164" y="3344819"/>
            <a:ext cx="4128801" cy="16148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/>
          </a:ln>
        </p:spPr>
        <p:txBody>
          <a:bodyPr/>
          <a:lstStyle/>
          <a:p>
            <a:endParaRPr lang="en-US"/>
          </a:p>
        </p:txBody>
      </p:sp>
      <p:grpSp>
        <p:nvGrpSpPr>
          <p:cNvPr id="4086" name="Group 4085"/>
          <p:cNvGrpSpPr/>
          <p:nvPr/>
        </p:nvGrpSpPr>
        <p:grpSpPr>
          <a:xfrm>
            <a:off x="5020980" y="1690460"/>
            <a:ext cx="2142325" cy="2057661"/>
            <a:chOff x="6633958" y="794677"/>
            <a:chExt cx="1369273" cy="1315160"/>
          </a:xfrm>
        </p:grpSpPr>
        <p:grpSp>
          <p:nvGrpSpPr>
            <p:cNvPr id="4085" name="Group 4084"/>
            <p:cNvGrpSpPr/>
            <p:nvPr/>
          </p:nvGrpSpPr>
          <p:grpSpPr>
            <a:xfrm>
              <a:off x="6686828" y="810133"/>
              <a:ext cx="1316403" cy="1270770"/>
              <a:chOff x="3790242" y="2424944"/>
              <a:chExt cx="1359044" cy="1220254"/>
            </a:xfrm>
          </p:grpSpPr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4402415" y="3077200"/>
                <a:ext cx="0" cy="448055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4402415" y="3077200"/>
                <a:ext cx="746871" cy="0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V="1">
                <a:off x="4402415" y="2424944"/>
                <a:ext cx="0" cy="652256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H="1">
                <a:off x="3845529" y="3077200"/>
                <a:ext cx="556886" cy="0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V="1">
                <a:off x="4402415" y="2442787"/>
                <a:ext cx="172896" cy="634413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4402415" y="2490368"/>
                <a:ext cx="342777" cy="586832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4402415" y="2562731"/>
                <a:ext cx="520699" cy="514470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flipV="1">
                <a:off x="4402415" y="2697543"/>
                <a:ext cx="665449" cy="379657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V="1">
                <a:off x="4402415" y="2879937"/>
                <a:ext cx="741845" cy="197263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4402415" y="3077200"/>
                <a:ext cx="75391" cy="275573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4402415" y="3077200"/>
                <a:ext cx="236224" cy="403447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4402415" y="3077200"/>
                <a:ext cx="365897" cy="360823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4402415" y="3077200"/>
                <a:ext cx="525725" cy="299364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4402415" y="3077200"/>
                <a:ext cx="656402" cy="173472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 flipV="1">
                <a:off x="4229519" y="2442787"/>
                <a:ext cx="172896" cy="634413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 flipH="1" flipV="1">
                <a:off x="4076727" y="2520106"/>
                <a:ext cx="325688" cy="557094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 flipH="1" flipV="1">
                <a:off x="3975201" y="2655910"/>
                <a:ext cx="427214" cy="421290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H="1" flipV="1">
                <a:off x="3933987" y="2809557"/>
                <a:ext cx="468428" cy="267643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H="1" flipV="1">
                <a:off x="3903831" y="2945361"/>
                <a:ext cx="498584" cy="131839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H="1">
                <a:off x="4247613" y="3077200"/>
                <a:ext cx="154802" cy="567998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 flipH="1">
                <a:off x="4074717" y="3077200"/>
                <a:ext cx="327699" cy="560068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 flipH="1">
                <a:off x="3838492" y="3077200"/>
                <a:ext cx="563923" cy="556103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 flipH="1">
                <a:off x="3790242" y="3077200"/>
                <a:ext cx="612173" cy="348927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 flipH="1">
                <a:off x="3815373" y="3077200"/>
                <a:ext cx="587043" cy="154638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headEnd/>
                <a:tailEnd/>
              </a:ln>
              <a:effectLst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" name="Group 36"/>
            <p:cNvGrpSpPr>
              <a:grpSpLocks/>
            </p:cNvGrpSpPr>
            <p:nvPr/>
          </p:nvGrpSpPr>
          <p:grpSpPr bwMode="auto">
            <a:xfrm>
              <a:off x="6633958" y="794677"/>
              <a:ext cx="1369273" cy="1315160"/>
              <a:chOff x="2420" y="129"/>
              <a:chExt cx="1140" cy="1000"/>
            </a:xfrm>
          </p:grpSpPr>
          <p:sp>
            <p:nvSpPr>
              <p:cNvPr id="1402" name="Line 37"/>
              <p:cNvSpPr>
                <a:spLocks noChangeShapeType="1"/>
              </p:cNvSpPr>
              <p:nvPr/>
            </p:nvSpPr>
            <p:spPr bwMode="auto">
              <a:xfrm>
                <a:off x="2427" y="867"/>
                <a:ext cx="2" cy="58"/>
              </a:xfrm>
              <a:prstGeom prst="line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" name="Oval 38"/>
              <p:cNvSpPr>
                <a:spLocks noChangeArrowheads="1"/>
              </p:cNvSpPr>
              <p:nvPr/>
            </p:nvSpPr>
            <p:spPr bwMode="auto">
              <a:xfrm>
                <a:off x="2420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" name="Oval 39"/>
              <p:cNvSpPr>
                <a:spLocks noChangeArrowheads="1"/>
              </p:cNvSpPr>
              <p:nvPr/>
            </p:nvSpPr>
            <p:spPr bwMode="auto">
              <a:xfrm>
                <a:off x="2420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" name="Oval 40"/>
              <p:cNvSpPr>
                <a:spLocks noChangeArrowheads="1"/>
              </p:cNvSpPr>
              <p:nvPr/>
            </p:nvSpPr>
            <p:spPr bwMode="auto">
              <a:xfrm>
                <a:off x="2420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Oval 41"/>
              <p:cNvSpPr>
                <a:spLocks noChangeArrowheads="1"/>
              </p:cNvSpPr>
              <p:nvPr/>
            </p:nvSpPr>
            <p:spPr bwMode="auto">
              <a:xfrm>
                <a:off x="2420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Oval 42"/>
              <p:cNvSpPr>
                <a:spLocks noChangeArrowheads="1"/>
              </p:cNvSpPr>
              <p:nvPr/>
            </p:nvSpPr>
            <p:spPr bwMode="auto">
              <a:xfrm>
                <a:off x="2420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Oval 43"/>
              <p:cNvSpPr>
                <a:spLocks noChangeArrowheads="1"/>
              </p:cNvSpPr>
              <p:nvPr/>
            </p:nvSpPr>
            <p:spPr bwMode="auto">
              <a:xfrm>
                <a:off x="2420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Oval 44"/>
              <p:cNvSpPr>
                <a:spLocks noChangeArrowheads="1"/>
              </p:cNvSpPr>
              <p:nvPr/>
            </p:nvSpPr>
            <p:spPr bwMode="auto">
              <a:xfrm>
                <a:off x="2420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Oval 45"/>
              <p:cNvSpPr>
                <a:spLocks noChangeArrowheads="1"/>
              </p:cNvSpPr>
              <p:nvPr/>
            </p:nvSpPr>
            <p:spPr bwMode="auto">
              <a:xfrm>
                <a:off x="2420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Oval 46"/>
              <p:cNvSpPr>
                <a:spLocks noChangeArrowheads="1"/>
              </p:cNvSpPr>
              <p:nvPr/>
            </p:nvSpPr>
            <p:spPr bwMode="auto">
              <a:xfrm>
                <a:off x="2420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Oval 47"/>
              <p:cNvSpPr>
                <a:spLocks noChangeArrowheads="1"/>
              </p:cNvSpPr>
              <p:nvPr/>
            </p:nvSpPr>
            <p:spPr bwMode="auto">
              <a:xfrm>
                <a:off x="2420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" name="Oval 48"/>
              <p:cNvSpPr>
                <a:spLocks noChangeArrowheads="1"/>
              </p:cNvSpPr>
              <p:nvPr/>
            </p:nvSpPr>
            <p:spPr bwMode="auto">
              <a:xfrm>
                <a:off x="2420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Oval 49"/>
              <p:cNvSpPr>
                <a:spLocks noChangeArrowheads="1"/>
              </p:cNvSpPr>
              <p:nvPr/>
            </p:nvSpPr>
            <p:spPr bwMode="auto">
              <a:xfrm>
                <a:off x="2420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Oval 50"/>
              <p:cNvSpPr>
                <a:spLocks noChangeArrowheads="1"/>
              </p:cNvSpPr>
              <p:nvPr/>
            </p:nvSpPr>
            <p:spPr bwMode="auto">
              <a:xfrm>
                <a:off x="2420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Oval 51"/>
              <p:cNvSpPr>
                <a:spLocks noChangeArrowheads="1"/>
              </p:cNvSpPr>
              <p:nvPr/>
            </p:nvSpPr>
            <p:spPr bwMode="auto">
              <a:xfrm>
                <a:off x="2420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" name="Oval 52"/>
              <p:cNvSpPr>
                <a:spLocks noChangeArrowheads="1"/>
              </p:cNvSpPr>
              <p:nvPr/>
            </p:nvSpPr>
            <p:spPr bwMode="auto">
              <a:xfrm>
                <a:off x="2420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" name="Oval 53"/>
              <p:cNvSpPr>
                <a:spLocks noChangeArrowheads="1"/>
              </p:cNvSpPr>
              <p:nvPr/>
            </p:nvSpPr>
            <p:spPr bwMode="auto">
              <a:xfrm>
                <a:off x="2420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" name="Oval 54"/>
              <p:cNvSpPr>
                <a:spLocks noChangeArrowheads="1"/>
              </p:cNvSpPr>
              <p:nvPr/>
            </p:nvSpPr>
            <p:spPr bwMode="auto">
              <a:xfrm>
                <a:off x="2427" y="85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Oval 55"/>
              <p:cNvSpPr>
                <a:spLocks noChangeArrowheads="1"/>
              </p:cNvSpPr>
              <p:nvPr/>
            </p:nvSpPr>
            <p:spPr bwMode="auto">
              <a:xfrm>
                <a:off x="2427" y="85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Oval 56"/>
              <p:cNvSpPr>
                <a:spLocks noChangeArrowheads="1"/>
              </p:cNvSpPr>
              <p:nvPr/>
            </p:nvSpPr>
            <p:spPr bwMode="auto">
              <a:xfrm>
                <a:off x="2427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2" name="Oval 57"/>
              <p:cNvSpPr>
                <a:spLocks noChangeArrowheads="1"/>
              </p:cNvSpPr>
              <p:nvPr/>
            </p:nvSpPr>
            <p:spPr bwMode="auto">
              <a:xfrm>
                <a:off x="2427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" name="Oval 58"/>
              <p:cNvSpPr>
                <a:spLocks noChangeArrowheads="1"/>
              </p:cNvSpPr>
              <p:nvPr/>
            </p:nvSpPr>
            <p:spPr bwMode="auto">
              <a:xfrm>
                <a:off x="2427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4" name="Oval 59"/>
              <p:cNvSpPr>
                <a:spLocks noChangeArrowheads="1"/>
              </p:cNvSpPr>
              <p:nvPr/>
            </p:nvSpPr>
            <p:spPr bwMode="auto">
              <a:xfrm>
                <a:off x="2427" y="837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5" name="Oval 60"/>
              <p:cNvSpPr>
                <a:spLocks noChangeArrowheads="1"/>
              </p:cNvSpPr>
              <p:nvPr/>
            </p:nvSpPr>
            <p:spPr bwMode="auto">
              <a:xfrm>
                <a:off x="2427" y="837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6" name="Oval 61"/>
              <p:cNvSpPr>
                <a:spLocks noChangeArrowheads="1"/>
              </p:cNvSpPr>
              <p:nvPr/>
            </p:nvSpPr>
            <p:spPr bwMode="auto">
              <a:xfrm>
                <a:off x="2435" y="837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7" name="Oval 62"/>
              <p:cNvSpPr>
                <a:spLocks noChangeArrowheads="1"/>
              </p:cNvSpPr>
              <p:nvPr/>
            </p:nvSpPr>
            <p:spPr bwMode="auto">
              <a:xfrm>
                <a:off x="2435" y="829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8" name="Oval 63"/>
              <p:cNvSpPr>
                <a:spLocks noChangeArrowheads="1"/>
              </p:cNvSpPr>
              <p:nvPr/>
            </p:nvSpPr>
            <p:spPr bwMode="auto">
              <a:xfrm>
                <a:off x="2442" y="82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Oval 64"/>
              <p:cNvSpPr>
                <a:spLocks noChangeArrowheads="1"/>
              </p:cNvSpPr>
              <p:nvPr/>
            </p:nvSpPr>
            <p:spPr bwMode="auto">
              <a:xfrm>
                <a:off x="2442" y="82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Oval 65"/>
              <p:cNvSpPr>
                <a:spLocks noChangeArrowheads="1"/>
              </p:cNvSpPr>
              <p:nvPr/>
            </p:nvSpPr>
            <p:spPr bwMode="auto">
              <a:xfrm>
                <a:off x="2442" y="82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1" name="Oval 66"/>
              <p:cNvSpPr>
                <a:spLocks noChangeArrowheads="1"/>
              </p:cNvSpPr>
              <p:nvPr/>
            </p:nvSpPr>
            <p:spPr bwMode="auto">
              <a:xfrm>
                <a:off x="2449" y="822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2" name="Oval 67"/>
              <p:cNvSpPr>
                <a:spLocks noChangeArrowheads="1"/>
              </p:cNvSpPr>
              <p:nvPr/>
            </p:nvSpPr>
            <p:spPr bwMode="auto">
              <a:xfrm>
                <a:off x="2449" y="822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" name="Oval 68"/>
              <p:cNvSpPr>
                <a:spLocks noChangeArrowheads="1"/>
              </p:cNvSpPr>
              <p:nvPr/>
            </p:nvSpPr>
            <p:spPr bwMode="auto">
              <a:xfrm>
                <a:off x="2449" y="822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" name="Oval 69"/>
              <p:cNvSpPr>
                <a:spLocks noChangeArrowheads="1"/>
              </p:cNvSpPr>
              <p:nvPr/>
            </p:nvSpPr>
            <p:spPr bwMode="auto">
              <a:xfrm>
                <a:off x="2449" y="81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" name="Oval 70"/>
              <p:cNvSpPr>
                <a:spLocks noChangeArrowheads="1"/>
              </p:cNvSpPr>
              <p:nvPr/>
            </p:nvSpPr>
            <p:spPr bwMode="auto">
              <a:xfrm>
                <a:off x="2449" y="81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" name="Oval 71"/>
              <p:cNvSpPr>
                <a:spLocks noChangeArrowheads="1"/>
              </p:cNvSpPr>
              <p:nvPr/>
            </p:nvSpPr>
            <p:spPr bwMode="auto">
              <a:xfrm>
                <a:off x="2456" y="81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" name="Oval 72"/>
              <p:cNvSpPr>
                <a:spLocks noChangeArrowheads="1"/>
              </p:cNvSpPr>
              <p:nvPr/>
            </p:nvSpPr>
            <p:spPr bwMode="auto">
              <a:xfrm>
                <a:off x="2456" y="808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Oval 73"/>
              <p:cNvSpPr>
                <a:spLocks noChangeArrowheads="1"/>
              </p:cNvSpPr>
              <p:nvPr/>
            </p:nvSpPr>
            <p:spPr bwMode="auto">
              <a:xfrm>
                <a:off x="2456" y="808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Oval 74"/>
              <p:cNvSpPr>
                <a:spLocks noChangeArrowheads="1"/>
              </p:cNvSpPr>
              <p:nvPr/>
            </p:nvSpPr>
            <p:spPr bwMode="auto">
              <a:xfrm>
                <a:off x="2464" y="808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" name="Oval 75"/>
              <p:cNvSpPr>
                <a:spLocks noChangeArrowheads="1"/>
              </p:cNvSpPr>
              <p:nvPr/>
            </p:nvSpPr>
            <p:spPr bwMode="auto">
              <a:xfrm>
                <a:off x="2464" y="8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" name="Oval 76"/>
              <p:cNvSpPr>
                <a:spLocks noChangeArrowheads="1"/>
              </p:cNvSpPr>
              <p:nvPr/>
            </p:nvSpPr>
            <p:spPr bwMode="auto">
              <a:xfrm>
                <a:off x="2464" y="8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" name="Oval 77"/>
              <p:cNvSpPr>
                <a:spLocks noChangeArrowheads="1"/>
              </p:cNvSpPr>
              <p:nvPr/>
            </p:nvSpPr>
            <p:spPr bwMode="auto">
              <a:xfrm>
                <a:off x="2471" y="8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" name="Oval 78"/>
              <p:cNvSpPr>
                <a:spLocks noChangeArrowheads="1"/>
              </p:cNvSpPr>
              <p:nvPr/>
            </p:nvSpPr>
            <p:spPr bwMode="auto">
              <a:xfrm>
                <a:off x="2471" y="79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" name="Oval 79"/>
              <p:cNvSpPr>
                <a:spLocks noChangeArrowheads="1"/>
              </p:cNvSpPr>
              <p:nvPr/>
            </p:nvSpPr>
            <p:spPr bwMode="auto">
              <a:xfrm>
                <a:off x="2471" y="79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" name="Oval 80"/>
              <p:cNvSpPr>
                <a:spLocks noChangeArrowheads="1"/>
              </p:cNvSpPr>
              <p:nvPr/>
            </p:nvSpPr>
            <p:spPr bwMode="auto">
              <a:xfrm>
                <a:off x="2471" y="79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Oval 81"/>
              <p:cNvSpPr>
                <a:spLocks noChangeArrowheads="1"/>
              </p:cNvSpPr>
              <p:nvPr/>
            </p:nvSpPr>
            <p:spPr bwMode="auto">
              <a:xfrm>
                <a:off x="2471" y="78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Oval 82"/>
              <p:cNvSpPr>
                <a:spLocks noChangeArrowheads="1"/>
              </p:cNvSpPr>
              <p:nvPr/>
            </p:nvSpPr>
            <p:spPr bwMode="auto">
              <a:xfrm>
                <a:off x="2471" y="78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Oval 83"/>
              <p:cNvSpPr>
                <a:spLocks noChangeArrowheads="1"/>
              </p:cNvSpPr>
              <p:nvPr/>
            </p:nvSpPr>
            <p:spPr bwMode="auto">
              <a:xfrm>
                <a:off x="2478" y="78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Oval 84"/>
              <p:cNvSpPr>
                <a:spLocks noChangeArrowheads="1"/>
              </p:cNvSpPr>
              <p:nvPr/>
            </p:nvSpPr>
            <p:spPr bwMode="auto">
              <a:xfrm>
                <a:off x="2478" y="7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Oval 85"/>
              <p:cNvSpPr>
                <a:spLocks noChangeArrowheads="1"/>
              </p:cNvSpPr>
              <p:nvPr/>
            </p:nvSpPr>
            <p:spPr bwMode="auto">
              <a:xfrm>
                <a:off x="2478" y="7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" name="Oval 86"/>
              <p:cNvSpPr>
                <a:spLocks noChangeArrowheads="1"/>
              </p:cNvSpPr>
              <p:nvPr/>
            </p:nvSpPr>
            <p:spPr bwMode="auto">
              <a:xfrm>
                <a:off x="2478" y="7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Oval 87"/>
              <p:cNvSpPr>
                <a:spLocks noChangeArrowheads="1"/>
              </p:cNvSpPr>
              <p:nvPr/>
            </p:nvSpPr>
            <p:spPr bwMode="auto">
              <a:xfrm>
                <a:off x="2478" y="7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Oval 88"/>
              <p:cNvSpPr>
                <a:spLocks noChangeArrowheads="1"/>
              </p:cNvSpPr>
              <p:nvPr/>
            </p:nvSpPr>
            <p:spPr bwMode="auto">
              <a:xfrm>
                <a:off x="2478" y="7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Oval 89"/>
              <p:cNvSpPr>
                <a:spLocks noChangeArrowheads="1"/>
              </p:cNvSpPr>
              <p:nvPr/>
            </p:nvSpPr>
            <p:spPr bwMode="auto">
              <a:xfrm>
                <a:off x="2478" y="7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Oval 90"/>
              <p:cNvSpPr>
                <a:spLocks noChangeArrowheads="1"/>
              </p:cNvSpPr>
              <p:nvPr/>
            </p:nvSpPr>
            <p:spPr bwMode="auto">
              <a:xfrm>
                <a:off x="2478" y="76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" name="Oval 91"/>
              <p:cNvSpPr>
                <a:spLocks noChangeArrowheads="1"/>
              </p:cNvSpPr>
              <p:nvPr/>
            </p:nvSpPr>
            <p:spPr bwMode="auto">
              <a:xfrm>
                <a:off x="2478" y="76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" name="Oval 92"/>
              <p:cNvSpPr>
                <a:spLocks noChangeArrowheads="1"/>
              </p:cNvSpPr>
              <p:nvPr/>
            </p:nvSpPr>
            <p:spPr bwMode="auto">
              <a:xfrm>
                <a:off x="2478" y="75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" name="Oval 93"/>
              <p:cNvSpPr>
                <a:spLocks noChangeArrowheads="1"/>
              </p:cNvSpPr>
              <p:nvPr/>
            </p:nvSpPr>
            <p:spPr bwMode="auto">
              <a:xfrm>
                <a:off x="2478" y="75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Oval 94"/>
              <p:cNvSpPr>
                <a:spLocks noChangeArrowheads="1"/>
              </p:cNvSpPr>
              <p:nvPr/>
            </p:nvSpPr>
            <p:spPr bwMode="auto">
              <a:xfrm>
                <a:off x="2478" y="75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Oval 95"/>
              <p:cNvSpPr>
                <a:spLocks noChangeArrowheads="1"/>
              </p:cNvSpPr>
              <p:nvPr/>
            </p:nvSpPr>
            <p:spPr bwMode="auto">
              <a:xfrm>
                <a:off x="2478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" name="Oval 96"/>
              <p:cNvSpPr>
                <a:spLocks noChangeArrowheads="1"/>
              </p:cNvSpPr>
              <p:nvPr/>
            </p:nvSpPr>
            <p:spPr bwMode="auto">
              <a:xfrm>
                <a:off x="2486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Oval 97"/>
              <p:cNvSpPr>
                <a:spLocks noChangeArrowheads="1"/>
              </p:cNvSpPr>
              <p:nvPr/>
            </p:nvSpPr>
            <p:spPr bwMode="auto">
              <a:xfrm>
                <a:off x="2486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3" name="Oval 98"/>
              <p:cNvSpPr>
                <a:spLocks noChangeArrowheads="1"/>
              </p:cNvSpPr>
              <p:nvPr/>
            </p:nvSpPr>
            <p:spPr bwMode="auto">
              <a:xfrm>
                <a:off x="2486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Oval 99"/>
              <p:cNvSpPr>
                <a:spLocks noChangeArrowheads="1"/>
              </p:cNvSpPr>
              <p:nvPr/>
            </p:nvSpPr>
            <p:spPr bwMode="auto">
              <a:xfrm>
                <a:off x="2493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" name="Oval 100"/>
              <p:cNvSpPr>
                <a:spLocks noChangeArrowheads="1"/>
              </p:cNvSpPr>
              <p:nvPr/>
            </p:nvSpPr>
            <p:spPr bwMode="auto">
              <a:xfrm>
                <a:off x="2493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" name="Oval 101"/>
              <p:cNvSpPr>
                <a:spLocks noChangeArrowheads="1"/>
              </p:cNvSpPr>
              <p:nvPr/>
            </p:nvSpPr>
            <p:spPr bwMode="auto">
              <a:xfrm>
                <a:off x="2493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7" name="Oval 102"/>
              <p:cNvSpPr>
                <a:spLocks noChangeArrowheads="1"/>
              </p:cNvSpPr>
              <p:nvPr/>
            </p:nvSpPr>
            <p:spPr bwMode="auto">
              <a:xfrm>
                <a:off x="2500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" name="Oval 103"/>
              <p:cNvSpPr>
                <a:spLocks noChangeArrowheads="1"/>
              </p:cNvSpPr>
              <p:nvPr/>
            </p:nvSpPr>
            <p:spPr bwMode="auto">
              <a:xfrm>
                <a:off x="2500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9" name="Oval 104"/>
              <p:cNvSpPr>
                <a:spLocks noChangeArrowheads="1"/>
              </p:cNvSpPr>
              <p:nvPr/>
            </p:nvSpPr>
            <p:spPr bwMode="auto">
              <a:xfrm>
                <a:off x="2500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Oval 105"/>
              <p:cNvSpPr>
                <a:spLocks noChangeArrowheads="1"/>
              </p:cNvSpPr>
              <p:nvPr/>
            </p:nvSpPr>
            <p:spPr bwMode="auto">
              <a:xfrm>
                <a:off x="2508" y="74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Oval 106"/>
              <p:cNvSpPr>
                <a:spLocks noChangeArrowheads="1"/>
              </p:cNvSpPr>
              <p:nvPr/>
            </p:nvSpPr>
            <p:spPr bwMode="auto">
              <a:xfrm>
                <a:off x="2508" y="74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2" name="Oval 107"/>
              <p:cNvSpPr>
                <a:spLocks noChangeArrowheads="1"/>
              </p:cNvSpPr>
              <p:nvPr/>
            </p:nvSpPr>
            <p:spPr bwMode="auto">
              <a:xfrm>
                <a:off x="2508" y="74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3" name="Oval 108"/>
              <p:cNvSpPr>
                <a:spLocks noChangeArrowheads="1"/>
              </p:cNvSpPr>
              <p:nvPr/>
            </p:nvSpPr>
            <p:spPr bwMode="auto">
              <a:xfrm>
                <a:off x="2508" y="736"/>
                <a:ext cx="21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" name="Oval 109"/>
              <p:cNvSpPr>
                <a:spLocks noChangeArrowheads="1"/>
              </p:cNvSpPr>
              <p:nvPr/>
            </p:nvSpPr>
            <p:spPr bwMode="auto">
              <a:xfrm>
                <a:off x="2508" y="736"/>
                <a:ext cx="21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5" name="Oval 110"/>
              <p:cNvSpPr>
                <a:spLocks noChangeArrowheads="1"/>
              </p:cNvSpPr>
              <p:nvPr/>
            </p:nvSpPr>
            <p:spPr bwMode="auto">
              <a:xfrm>
                <a:off x="2508" y="736"/>
                <a:ext cx="21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6" name="Oval 111"/>
              <p:cNvSpPr>
                <a:spLocks noChangeArrowheads="1"/>
              </p:cNvSpPr>
              <p:nvPr/>
            </p:nvSpPr>
            <p:spPr bwMode="auto">
              <a:xfrm>
                <a:off x="2508" y="729"/>
                <a:ext cx="21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7" name="Oval 112"/>
              <p:cNvSpPr>
                <a:spLocks noChangeArrowheads="1"/>
              </p:cNvSpPr>
              <p:nvPr/>
            </p:nvSpPr>
            <p:spPr bwMode="auto">
              <a:xfrm>
                <a:off x="2515" y="729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8" name="Oval 113"/>
              <p:cNvSpPr>
                <a:spLocks noChangeArrowheads="1"/>
              </p:cNvSpPr>
              <p:nvPr/>
            </p:nvSpPr>
            <p:spPr bwMode="auto">
              <a:xfrm>
                <a:off x="2515" y="729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9" name="Oval 114"/>
              <p:cNvSpPr>
                <a:spLocks noChangeArrowheads="1"/>
              </p:cNvSpPr>
              <p:nvPr/>
            </p:nvSpPr>
            <p:spPr bwMode="auto">
              <a:xfrm>
                <a:off x="2515" y="722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0" name="Oval 115"/>
              <p:cNvSpPr>
                <a:spLocks noChangeArrowheads="1"/>
              </p:cNvSpPr>
              <p:nvPr/>
            </p:nvSpPr>
            <p:spPr bwMode="auto">
              <a:xfrm>
                <a:off x="2515" y="722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" name="Oval 116"/>
              <p:cNvSpPr>
                <a:spLocks noChangeArrowheads="1"/>
              </p:cNvSpPr>
              <p:nvPr/>
            </p:nvSpPr>
            <p:spPr bwMode="auto">
              <a:xfrm>
                <a:off x="2515" y="722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" name="Oval 117"/>
              <p:cNvSpPr>
                <a:spLocks noChangeArrowheads="1"/>
              </p:cNvSpPr>
              <p:nvPr/>
            </p:nvSpPr>
            <p:spPr bwMode="auto">
              <a:xfrm>
                <a:off x="2515" y="71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3" name="Oval 118"/>
              <p:cNvSpPr>
                <a:spLocks noChangeArrowheads="1"/>
              </p:cNvSpPr>
              <p:nvPr/>
            </p:nvSpPr>
            <p:spPr bwMode="auto">
              <a:xfrm>
                <a:off x="2515" y="71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4" name="Oval 119"/>
              <p:cNvSpPr>
                <a:spLocks noChangeArrowheads="1"/>
              </p:cNvSpPr>
              <p:nvPr/>
            </p:nvSpPr>
            <p:spPr bwMode="auto">
              <a:xfrm>
                <a:off x="2515" y="71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" name="Oval 120"/>
              <p:cNvSpPr>
                <a:spLocks noChangeArrowheads="1"/>
              </p:cNvSpPr>
              <p:nvPr/>
            </p:nvSpPr>
            <p:spPr bwMode="auto">
              <a:xfrm>
                <a:off x="2515" y="7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6" name="Oval 121"/>
              <p:cNvSpPr>
                <a:spLocks noChangeArrowheads="1"/>
              </p:cNvSpPr>
              <p:nvPr/>
            </p:nvSpPr>
            <p:spPr bwMode="auto">
              <a:xfrm>
                <a:off x="2515" y="7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Oval 122"/>
              <p:cNvSpPr>
                <a:spLocks noChangeArrowheads="1"/>
              </p:cNvSpPr>
              <p:nvPr/>
            </p:nvSpPr>
            <p:spPr bwMode="auto">
              <a:xfrm>
                <a:off x="2515" y="7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8" name="Oval 123"/>
              <p:cNvSpPr>
                <a:spLocks noChangeArrowheads="1"/>
              </p:cNvSpPr>
              <p:nvPr/>
            </p:nvSpPr>
            <p:spPr bwMode="auto">
              <a:xfrm>
                <a:off x="2515" y="69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9" name="Oval 124"/>
              <p:cNvSpPr>
                <a:spLocks noChangeArrowheads="1"/>
              </p:cNvSpPr>
              <p:nvPr/>
            </p:nvSpPr>
            <p:spPr bwMode="auto">
              <a:xfrm>
                <a:off x="2515" y="69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0" name="Oval 125"/>
              <p:cNvSpPr>
                <a:spLocks noChangeArrowheads="1"/>
              </p:cNvSpPr>
              <p:nvPr/>
            </p:nvSpPr>
            <p:spPr bwMode="auto">
              <a:xfrm>
                <a:off x="2515" y="69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1" name="Oval 126"/>
              <p:cNvSpPr>
                <a:spLocks noChangeArrowheads="1"/>
              </p:cNvSpPr>
              <p:nvPr/>
            </p:nvSpPr>
            <p:spPr bwMode="auto">
              <a:xfrm>
                <a:off x="2515" y="6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2" name="Oval 127"/>
              <p:cNvSpPr>
                <a:spLocks noChangeArrowheads="1"/>
              </p:cNvSpPr>
              <p:nvPr/>
            </p:nvSpPr>
            <p:spPr bwMode="auto">
              <a:xfrm>
                <a:off x="2515" y="6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3" name="Oval 128"/>
              <p:cNvSpPr>
                <a:spLocks noChangeArrowheads="1"/>
              </p:cNvSpPr>
              <p:nvPr/>
            </p:nvSpPr>
            <p:spPr bwMode="auto">
              <a:xfrm>
                <a:off x="2508" y="69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4" name="Oval 129"/>
              <p:cNvSpPr>
                <a:spLocks noChangeArrowheads="1"/>
              </p:cNvSpPr>
              <p:nvPr/>
            </p:nvSpPr>
            <p:spPr bwMode="auto">
              <a:xfrm>
                <a:off x="2508" y="684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" name="Oval 130"/>
              <p:cNvSpPr>
                <a:spLocks noChangeArrowheads="1"/>
              </p:cNvSpPr>
              <p:nvPr/>
            </p:nvSpPr>
            <p:spPr bwMode="auto">
              <a:xfrm>
                <a:off x="2508" y="684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6" name="Oval 131"/>
              <p:cNvSpPr>
                <a:spLocks noChangeArrowheads="1"/>
              </p:cNvSpPr>
              <p:nvPr/>
            </p:nvSpPr>
            <p:spPr bwMode="auto">
              <a:xfrm>
                <a:off x="2508" y="684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7" name="Oval 132"/>
              <p:cNvSpPr>
                <a:spLocks noChangeArrowheads="1"/>
              </p:cNvSpPr>
              <p:nvPr/>
            </p:nvSpPr>
            <p:spPr bwMode="auto">
              <a:xfrm>
                <a:off x="2508" y="67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8" name="Oval 133"/>
              <p:cNvSpPr>
                <a:spLocks noChangeArrowheads="1"/>
              </p:cNvSpPr>
              <p:nvPr/>
            </p:nvSpPr>
            <p:spPr bwMode="auto">
              <a:xfrm>
                <a:off x="2508" y="67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9" name="Oval 134"/>
              <p:cNvSpPr>
                <a:spLocks noChangeArrowheads="1"/>
              </p:cNvSpPr>
              <p:nvPr/>
            </p:nvSpPr>
            <p:spPr bwMode="auto">
              <a:xfrm>
                <a:off x="2508" y="67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0" name="Oval 135"/>
              <p:cNvSpPr>
                <a:spLocks noChangeArrowheads="1"/>
              </p:cNvSpPr>
              <p:nvPr/>
            </p:nvSpPr>
            <p:spPr bwMode="auto">
              <a:xfrm>
                <a:off x="2508" y="67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1" name="Oval 136"/>
              <p:cNvSpPr>
                <a:spLocks noChangeArrowheads="1"/>
              </p:cNvSpPr>
              <p:nvPr/>
            </p:nvSpPr>
            <p:spPr bwMode="auto">
              <a:xfrm>
                <a:off x="2508" y="67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2" name="Oval 137"/>
              <p:cNvSpPr>
                <a:spLocks noChangeArrowheads="1"/>
              </p:cNvSpPr>
              <p:nvPr/>
            </p:nvSpPr>
            <p:spPr bwMode="auto">
              <a:xfrm>
                <a:off x="2508" y="66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Oval 138"/>
              <p:cNvSpPr>
                <a:spLocks noChangeArrowheads="1"/>
              </p:cNvSpPr>
              <p:nvPr/>
            </p:nvSpPr>
            <p:spPr bwMode="auto">
              <a:xfrm>
                <a:off x="2508" y="66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4" name="Oval 139"/>
              <p:cNvSpPr>
                <a:spLocks noChangeArrowheads="1"/>
              </p:cNvSpPr>
              <p:nvPr/>
            </p:nvSpPr>
            <p:spPr bwMode="auto">
              <a:xfrm>
                <a:off x="2500" y="6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" name="Oval 140"/>
              <p:cNvSpPr>
                <a:spLocks noChangeArrowheads="1"/>
              </p:cNvSpPr>
              <p:nvPr/>
            </p:nvSpPr>
            <p:spPr bwMode="auto">
              <a:xfrm>
                <a:off x="2500" y="65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" name="Oval 141"/>
              <p:cNvSpPr>
                <a:spLocks noChangeArrowheads="1"/>
              </p:cNvSpPr>
              <p:nvPr/>
            </p:nvSpPr>
            <p:spPr bwMode="auto">
              <a:xfrm>
                <a:off x="2500" y="65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7" name="Oval 142"/>
              <p:cNvSpPr>
                <a:spLocks noChangeArrowheads="1"/>
              </p:cNvSpPr>
              <p:nvPr/>
            </p:nvSpPr>
            <p:spPr bwMode="auto">
              <a:xfrm>
                <a:off x="2500" y="65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8" name="Oval 143"/>
              <p:cNvSpPr>
                <a:spLocks noChangeArrowheads="1"/>
              </p:cNvSpPr>
              <p:nvPr/>
            </p:nvSpPr>
            <p:spPr bwMode="auto">
              <a:xfrm>
                <a:off x="2500" y="64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9" name="Oval 144"/>
              <p:cNvSpPr>
                <a:spLocks noChangeArrowheads="1"/>
              </p:cNvSpPr>
              <p:nvPr/>
            </p:nvSpPr>
            <p:spPr bwMode="auto">
              <a:xfrm>
                <a:off x="2500" y="64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0" name="Oval 145"/>
              <p:cNvSpPr>
                <a:spLocks noChangeArrowheads="1"/>
              </p:cNvSpPr>
              <p:nvPr/>
            </p:nvSpPr>
            <p:spPr bwMode="auto">
              <a:xfrm>
                <a:off x="2500" y="64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Oval 146"/>
              <p:cNvSpPr>
                <a:spLocks noChangeArrowheads="1"/>
              </p:cNvSpPr>
              <p:nvPr/>
            </p:nvSpPr>
            <p:spPr bwMode="auto">
              <a:xfrm>
                <a:off x="2500" y="6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2" name="Oval 147"/>
              <p:cNvSpPr>
                <a:spLocks noChangeArrowheads="1"/>
              </p:cNvSpPr>
              <p:nvPr/>
            </p:nvSpPr>
            <p:spPr bwMode="auto">
              <a:xfrm>
                <a:off x="2500" y="6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3" name="Oval 148"/>
              <p:cNvSpPr>
                <a:spLocks noChangeArrowheads="1"/>
              </p:cNvSpPr>
              <p:nvPr/>
            </p:nvSpPr>
            <p:spPr bwMode="auto">
              <a:xfrm>
                <a:off x="2500" y="6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4" name="Oval 149"/>
              <p:cNvSpPr>
                <a:spLocks noChangeArrowheads="1"/>
              </p:cNvSpPr>
              <p:nvPr/>
            </p:nvSpPr>
            <p:spPr bwMode="auto">
              <a:xfrm>
                <a:off x="2500" y="63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5" name="Oval 150"/>
              <p:cNvSpPr>
                <a:spLocks noChangeArrowheads="1"/>
              </p:cNvSpPr>
              <p:nvPr/>
            </p:nvSpPr>
            <p:spPr bwMode="auto">
              <a:xfrm>
                <a:off x="2500" y="63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" name="Oval 151"/>
              <p:cNvSpPr>
                <a:spLocks noChangeArrowheads="1"/>
              </p:cNvSpPr>
              <p:nvPr/>
            </p:nvSpPr>
            <p:spPr bwMode="auto">
              <a:xfrm>
                <a:off x="2500" y="63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7" name="Oval 152"/>
              <p:cNvSpPr>
                <a:spLocks noChangeArrowheads="1"/>
              </p:cNvSpPr>
              <p:nvPr/>
            </p:nvSpPr>
            <p:spPr bwMode="auto">
              <a:xfrm>
                <a:off x="2493" y="62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8" name="Oval 153"/>
              <p:cNvSpPr>
                <a:spLocks noChangeArrowheads="1"/>
              </p:cNvSpPr>
              <p:nvPr/>
            </p:nvSpPr>
            <p:spPr bwMode="auto">
              <a:xfrm>
                <a:off x="2493" y="62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9" name="Oval 154"/>
              <p:cNvSpPr>
                <a:spLocks noChangeArrowheads="1"/>
              </p:cNvSpPr>
              <p:nvPr/>
            </p:nvSpPr>
            <p:spPr bwMode="auto">
              <a:xfrm>
                <a:off x="2493" y="62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0" name="Oval 155"/>
              <p:cNvSpPr>
                <a:spLocks noChangeArrowheads="1"/>
              </p:cNvSpPr>
              <p:nvPr/>
            </p:nvSpPr>
            <p:spPr bwMode="auto">
              <a:xfrm>
                <a:off x="2486" y="6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1" name="Oval 156"/>
              <p:cNvSpPr>
                <a:spLocks noChangeArrowheads="1"/>
              </p:cNvSpPr>
              <p:nvPr/>
            </p:nvSpPr>
            <p:spPr bwMode="auto">
              <a:xfrm>
                <a:off x="2486" y="6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2" name="Oval 157"/>
              <p:cNvSpPr>
                <a:spLocks noChangeArrowheads="1"/>
              </p:cNvSpPr>
              <p:nvPr/>
            </p:nvSpPr>
            <p:spPr bwMode="auto">
              <a:xfrm>
                <a:off x="2486" y="6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3" name="Oval 158"/>
              <p:cNvSpPr>
                <a:spLocks noChangeArrowheads="1"/>
              </p:cNvSpPr>
              <p:nvPr/>
            </p:nvSpPr>
            <p:spPr bwMode="auto">
              <a:xfrm>
                <a:off x="2478" y="6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4" name="Oval 159"/>
              <p:cNvSpPr>
                <a:spLocks noChangeArrowheads="1"/>
              </p:cNvSpPr>
              <p:nvPr/>
            </p:nvSpPr>
            <p:spPr bwMode="auto">
              <a:xfrm>
                <a:off x="2478" y="6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5" name="Oval 160"/>
              <p:cNvSpPr>
                <a:spLocks noChangeArrowheads="1"/>
              </p:cNvSpPr>
              <p:nvPr/>
            </p:nvSpPr>
            <p:spPr bwMode="auto">
              <a:xfrm>
                <a:off x="2478" y="6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" name="Oval 161"/>
              <p:cNvSpPr>
                <a:spLocks noChangeArrowheads="1"/>
              </p:cNvSpPr>
              <p:nvPr/>
            </p:nvSpPr>
            <p:spPr bwMode="auto">
              <a:xfrm>
                <a:off x="2478" y="60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7" name="Oval 162"/>
              <p:cNvSpPr>
                <a:spLocks noChangeArrowheads="1"/>
              </p:cNvSpPr>
              <p:nvPr/>
            </p:nvSpPr>
            <p:spPr bwMode="auto">
              <a:xfrm>
                <a:off x="2478" y="60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8" name="Oval 163"/>
              <p:cNvSpPr>
                <a:spLocks noChangeArrowheads="1"/>
              </p:cNvSpPr>
              <p:nvPr/>
            </p:nvSpPr>
            <p:spPr bwMode="auto">
              <a:xfrm>
                <a:off x="2478" y="60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9" name="Oval 164"/>
              <p:cNvSpPr>
                <a:spLocks noChangeArrowheads="1"/>
              </p:cNvSpPr>
              <p:nvPr/>
            </p:nvSpPr>
            <p:spPr bwMode="auto">
              <a:xfrm>
                <a:off x="2478" y="597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0" name="Oval 165"/>
              <p:cNvSpPr>
                <a:spLocks noChangeArrowheads="1"/>
              </p:cNvSpPr>
              <p:nvPr/>
            </p:nvSpPr>
            <p:spPr bwMode="auto">
              <a:xfrm>
                <a:off x="2478" y="597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Oval 166"/>
              <p:cNvSpPr>
                <a:spLocks noChangeArrowheads="1"/>
              </p:cNvSpPr>
              <p:nvPr/>
            </p:nvSpPr>
            <p:spPr bwMode="auto">
              <a:xfrm>
                <a:off x="2478" y="597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Oval 167"/>
              <p:cNvSpPr>
                <a:spLocks noChangeArrowheads="1"/>
              </p:cNvSpPr>
              <p:nvPr/>
            </p:nvSpPr>
            <p:spPr bwMode="auto">
              <a:xfrm>
                <a:off x="2478" y="5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3" name="Oval 168"/>
              <p:cNvSpPr>
                <a:spLocks noChangeArrowheads="1"/>
              </p:cNvSpPr>
              <p:nvPr/>
            </p:nvSpPr>
            <p:spPr bwMode="auto">
              <a:xfrm>
                <a:off x="2486" y="5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4" name="Oval 169"/>
              <p:cNvSpPr>
                <a:spLocks noChangeArrowheads="1"/>
              </p:cNvSpPr>
              <p:nvPr/>
            </p:nvSpPr>
            <p:spPr bwMode="auto">
              <a:xfrm>
                <a:off x="2486" y="5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5" name="Oval 170"/>
              <p:cNvSpPr>
                <a:spLocks noChangeArrowheads="1"/>
              </p:cNvSpPr>
              <p:nvPr/>
            </p:nvSpPr>
            <p:spPr bwMode="auto">
              <a:xfrm>
                <a:off x="2486" y="58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" name="Oval 171"/>
              <p:cNvSpPr>
                <a:spLocks noChangeArrowheads="1"/>
              </p:cNvSpPr>
              <p:nvPr/>
            </p:nvSpPr>
            <p:spPr bwMode="auto">
              <a:xfrm>
                <a:off x="2493" y="58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Oval 172"/>
              <p:cNvSpPr>
                <a:spLocks noChangeArrowheads="1"/>
              </p:cNvSpPr>
              <p:nvPr/>
            </p:nvSpPr>
            <p:spPr bwMode="auto">
              <a:xfrm>
                <a:off x="2493" y="58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Oval 173"/>
              <p:cNvSpPr>
                <a:spLocks noChangeArrowheads="1"/>
              </p:cNvSpPr>
              <p:nvPr/>
            </p:nvSpPr>
            <p:spPr bwMode="auto">
              <a:xfrm>
                <a:off x="2493" y="58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" name="Oval 174"/>
              <p:cNvSpPr>
                <a:spLocks noChangeArrowheads="1"/>
              </p:cNvSpPr>
              <p:nvPr/>
            </p:nvSpPr>
            <p:spPr bwMode="auto">
              <a:xfrm>
                <a:off x="2500" y="58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" name="Oval 175"/>
              <p:cNvSpPr>
                <a:spLocks noChangeArrowheads="1"/>
              </p:cNvSpPr>
              <p:nvPr/>
            </p:nvSpPr>
            <p:spPr bwMode="auto">
              <a:xfrm>
                <a:off x="2500" y="57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" name="Oval 176"/>
              <p:cNvSpPr>
                <a:spLocks noChangeArrowheads="1"/>
              </p:cNvSpPr>
              <p:nvPr/>
            </p:nvSpPr>
            <p:spPr bwMode="auto">
              <a:xfrm>
                <a:off x="2500" y="57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" name="Oval 177"/>
              <p:cNvSpPr>
                <a:spLocks noChangeArrowheads="1"/>
              </p:cNvSpPr>
              <p:nvPr/>
            </p:nvSpPr>
            <p:spPr bwMode="auto">
              <a:xfrm>
                <a:off x="2508" y="57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" name="Oval 178"/>
              <p:cNvSpPr>
                <a:spLocks noChangeArrowheads="1"/>
              </p:cNvSpPr>
              <p:nvPr/>
            </p:nvSpPr>
            <p:spPr bwMode="auto">
              <a:xfrm>
                <a:off x="2508" y="57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" name="Oval 179"/>
              <p:cNvSpPr>
                <a:spLocks noChangeArrowheads="1"/>
              </p:cNvSpPr>
              <p:nvPr/>
            </p:nvSpPr>
            <p:spPr bwMode="auto">
              <a:xfrm>
                <a:off x="2508" y="57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" name="Oval 180"/>
              <p:cNvSpPr>
                <a:spLocks noChangeArrowheads="1"/>
              </p:cNvSpPr>
              <p:nvPr/>
            </p:nvSpPr>
            <p:spPr bwMode="auto">
              <a:xfrm>
                <a:off x="2515" y="5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" name="Oval 181"/>
              <p:cNvSpPr>
                <a:spLocks noChangeArrowheads="1"/>
              </p:cNvSpPr>
              <p:nvPr/>
            </p:nvSpPr>
            <p:spPr bwMode="auto">
              <a:xfrm>
                <a:off x="2515" y="5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" name="Oval 182"/>
              <p:cNvSpPr>
                <a:spLocks noChangeArrowheads="1"/>
              </p:cNvSpPr>
              <p:nvPr/>
            </p:nvSpPr>
            <p:spPr bwMode="auto">
              <a:xfrm>
                <a:off x="2515" y="5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" name="Oval 183"/>
              <p:cNvSpPr>
                <a:spLocks noChangeArrowheads="1"/>
              </p:cNvSpPr>
              <p:nvPr/>
            </p:nvSpPr>
            <p:spPr bwMode="auto">
              <a:xfrm>
                <a:off x="2522" y="56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" name="Oval 184"/>
              <p:cNvSpPr>
                <a:spLocks noChangeArrowheads="1"/>
              </p:cNvSpPr>
              <p:nvPr/>
            </p:nvSpPr>
            <p:spPr bwMode="auto">
              <a:xfrm>
                <a:off x="2522" y="56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" name="Oval 185"/>
              <p:cNvSpPr>
                <a:spLocks noChangeArrowheads="1"/>
              </p:cNvSpPr>
              <p:nvPr/>
            </p:nvSpPr>
            <p:spPr bwMode="auto">
              <a:xfrm>
                <a:off x="2529" y="56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" name="Oval 186"/>
              <p:cNvSpPr>
                <a:spLocks noChangeArrowheads="1"/>
              </p:cNvSpPr>
              <p:nvPr/>
            </p:nvSpPr>
            <p:spPr bwMode="auto">
              <a:xfrm>
                <a:off x="2529" y="55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" name="Oval 187"/>
              <p:cNvSpPr>
                <a:spLocks noChangeArrowheads="1"/>
              </p:cNvSpPr>
              <p:nvPr/>
            </p:nvSpPr>
            <p:spPr bwMode="auto">
              <a:xfrm>
                <a:off x="2529" y="55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" name="Oval 188"/>
              <p:cNvSpPr>
                <a:spLocks noChangeArrowheads="1"/>
              </p:cNvSpPr>
              <p:nvPr/>
            </p:nvSpPr>
            <p:spPr bwMode="auto">
              <a:xfrm>
                <a:off x="2537" y="55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" name="Oval 189"/>
              <p:cNvSpPr>
                <a:spLocks noChangeArrowheads="1"/>
              </p:cNvSpPr>
              <p:nvPr/>
            </p:nvSpPr>
            <p:spPr bwMode="auto">
              <a:xfrm>
                <a:off x="2537" y="5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" name="Oval 190"/>
              <p:cNvSpPr>
                <a:spLocks noChangeArrowheads="1"/>
              </p:cNvSpPr>
              <p:nvPr/>
            </p:nvSpPr>
            <p:spPr bwMode="auto">
              <a:xfrm>
                <a:off x="2537" y="5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" name="Oval 191"/>
              <p:cNvSpPr>
                <a:spLocks noChangeArrowheads="1"/>
              </p:cNvSpPr>
              <p:nvPr/>
            </p:nvSpPr>
            <p:spPr bwMode="auto">
              <a:xfrm>
                <a:off x="2545" y="5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" name="Oval 192"/>
              <p:cNvSpPr>
                <a:spLocks noChangeArrowheads="1"/>
              </p:cNvSpPr>
              <p:nvPr/>
            </p:nvSpPr>
            <p:spPr bwMode="auto">
              <a:xfrm>
                <a:off x="2545" y="53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" name="Oval 193"/>
              <p:cNvSpPr>
                <a:spLocks noChangeArrowheads="1"/>
              </p:cNvSpPr>
              <p:nvPr/>
            </p:nvSpPr>
            <p:spPr bwMode="auto">
              <a:xfrm>
                <a:off x="2545" y="53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" name="Oval 194"/>
              <p:cNvSpPr>
                <a:spLocks noChangeArrowheads="1"/>
              </p:cNvSpPr>
              <p:nvPr/>
            </p:nvSpPr>
            <p:spPr bwMode="auto">
              <a:xfrm>
                <a:off x="2545" y="53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0" name="Oval 195"/>
              <p:cNvSpPr>
                <a:spLocks noChangeArrowheads="1"/>
              </p:cNvSpPr>
              <p:nvPr/>
            </p:nvSpPr>
            <p:spPr bwMode="auto">
              <a:xfrm>
                <a:off x="2545" y="5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" name="Oval 196"/>
              <p:cNvSpPr>
                <a:spLocks noChangeArrowheads="1"/>
              </p:cNvSpPr>
              <p:nvPr/>
            </p:nvSpPr>
            <p:spPr bwMode="auto">
              <a:xfrm>
                <a:off x="2552" y="5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" name="Oval 197"/>
              <p:cNvSpPr>
                <a:spLocks noChangeArrowheads="1"/>
              </p:cNvSpPr>
              <p:nvPr/>
            </p:nvSpPr>
            <p:spPr bwMode="auto">
              <a:xfrm>
                <a:off x="2552" y="5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" name="Oval 198"/>
              <p:cNvSpPr>
                <a:spLocks noChangeArrowheads="1"/>
              </p:cNvSpPr>
              <p:nvPr/>
            </p:nvSpPr>
            <p:spPr bwMode="auto">
              <a:xfrm>
                <a:off x="2552" y="52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" name="Oval 199"/>
              <p:cNvSpPr>
                <a:spLocks noChangeArrowheads="1"/>
              </p:cNvSpPr>
              <p:nvPr/>
            </p:nvSpPr>
            <p:spPr bwMode="auto">
              <a:xfrm>
                <a:off x="2552" y="52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" name="Oval 200"/>
              <p:cNvSpPr>
                <a:spLocks noChangeArrowheads="1"/>
              </p:cNvSpPr>
              <p:nvPr/>
            </p:nvSpPr>
            <p:spPr bwMode="auto">
              <a:xfrm>
                <a:off x="2552" y="52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" name="Oval 201"/>
              <p:cNvSpPr>
                <a:spLocks noChangeArrowheads="1"/>
              </p:cNvSpPr>
              <p:nvPr/>
            </p:nvSpPr>
            <p:spPr bwMode="auto">
              <a:xfrm>
                <a:off x="2559" y="51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" name="Oval 202"/>
              <p:cNvSpPr>
                <a:spLocks noChangeArrowheads="1"/>
              </p:cNvSpPr>
              <p:nvPr/>
            </p:nvSpPr>
            <p:spPr bwMode="auto">
              <a:xfrm>
                <a:off x="2559" y="51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8" name="Oval 203"/>
              <p:cNvSpPr>
                <a:spLocks noChangeArrowheads="1"/>
              </p:cNvSpPr>
              <p:nvPr/>
            </p:nvSpPr>
            <p:spPr bwMode="auto">
              <a:xfrm>
                <a:off x="2559" y="51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" name="Oval 204"/>
              <p:cNvSpPr>
                <a:spLocks noChangeArrowheads="1"/>
              </p:cNvSpPr>
              <p:nvPr/>
            </p:nvSpPr>
            <p:spPr bwMode="auto">
              <a:xfrm>
                <a:off x="2559" y="509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" name="Oval 205"/>
              <p:cNvSpPr>
                <a:spLocks noChangeArrowheads="1"/>
              </p:cNvSpPr>
              <p:nvPr/>
            </p:nvSpPr>
            <p:spPr bwMode="auto">
              <a:xfrm>
                <a:off x="2559" y="509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1" name="Oval 206"/>
              <p:cNvSpPr>
                <a:spLocks noChangeArrowheads="1"/>
              </p:cNvSpPr>
              <p:nvPr/>
            </p:nvSpPr>
            <p:spPr bwMode="auto">
              <a:xfrm>
                <a:off x="2559" y="509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2" name="Oval 207"/>
              <p:cNvSpPr>
                <a:spLocks noChangeArrowheads="1"/>
              </p:cNvSpPr>
              <p:nvPr/>
            </p:nvSpPr>
            <p:spPr bwMode="auto">
              <a:xfrm>
                <a:off x="2559" y="502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3" name="Oval 208"/>
              <p:cNvSpPr>
                <a:spLocks noChangeArrowheads="1"/>
              </p:cNvSpPr>
              <p:nvPr/>
            </p:nvSpPr>
            <p:spPr bwMode="auto">
              <a:xfrm>
                <a:off x="2559" y="502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4" name="Oval 209"/>
              <p:cNvSpPr>
                <a:spLocks noChangeArrowheads="1"/>
              </p:cNvSpPr>
              <p:nvPr/>
            </p:nvSpPr>
            <p:spPr bwMode="auto">
              <a:xfrm>
                <a:off x="2559" y="494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5" name="Oval 210"/>
              <p:cNvSpPr>
                <a:spLocks noChangeArrowheads="1"/>
              </p:cNvSpPr>
              <p:nvPr/>
            </p:nvSpPr>
            <p:spPr bwMode="auto">
              <a:xfrm>
                <a:off x="2559" y="494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6" name="Oval 211"/>
              <p:cNvSpPr>
                <a:spLocks noChangeArrowheads="1"/>
              </p:cNvSpPr>
              <p:nvPr/>
            </p:nvSpPr>
            <p:spPr bwMode="auto">
              <a:xfrm>
                <a:off x="2559" y="494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" name="Oval 212"/>
              <p:cNvSpPr>
                <a:spLocks noChangeArrowheads="1"/>
              </p:cNvSpPr>
              <p:nvPr/>
            </p:nvSpPr>
            <p:spPr bwMode="auto">
              <a:xfrm>
                <a:off x="2559" y="48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8" name="Oval 213"/>
              <p:cNvSpPr>
                <a:spLocks noChangeArrowheads="1"/>
              </p:cNvSpPr>
              <p:nvPr/>
            </p:nvSpPr>
            <p:spPr bwMode="auto">
              <a:xfrm>
                <a:off x="2559" y="48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" name="Oval 214"/>
              <p:cNvSpPr>
                <a:spLocks noChangeArrowheads="1"/>
              </p:cNvSpPr>
              <p:nvPr/>
            </p:nvSpPr>
            <p:spPr bwMode="auto">
              <a:xfrm>
                <a:off x="2559" y="48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0" name="Oval 215"/>
              <p:cNvSpPr>
                <a:spLocks noChangeArrowheads="1"/>
              </p:cNvSpPr>
              <p:nvPr/>
            </p:nvSpPr>
            <p:spPr bwMode="auto">
              <a:xfrm>
                <a:off x="2559" y="48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1" name="Oval 216"/>
              <p:cNvSpPr>
                <a:spLocks noChangeArrowheads="1"/>
              </p:cNvSpPr>
              <p:nvPr/>
            </p:nvSpPr>
            <p:spPr bwMode="auto">
              <a:xfrm>
                <a:off x="2559" y="48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2" name="Oval 217"/>
              <p:cNvSpPr>
                <a:spLocks noChangeArrowheads="1"/>
              </p:cNvSpPr>
              <p:nvPr/>
            </p:nvSpPr>
            <p:spPr bwMode="auto">
              <a:xfrm>
                <a:off x="2559" y="48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3" name="Oval 218"/>
              <p:cNvSpPr>
                <a:spLocks noChangeArrowheads="1"/>
              </p:cNvSpPr>
              <p:nvPr/>
            </p:nvSpPr>
            <p:spPr bwMode="auto">
              <a:xfrm>
                <a:off x="2559" y="47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4" name="Oval 219"/>
              <p:cNvSpPr>
                <a:spLocks noChangeArrowheads="1"/>
              </p:cNvSpPr>
              <p:nvPr/>
            </p:nvSpPr>
            <p:spPr bwMode="auto">
              <a:xfrm>
                <a:off x="2559" y="47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5" name="Oval 220"/>
              <p:cNvSpPr>
                <a:spLocks noChangeArrowheads="1"/>
              </p:cNvSpPr>
              <p:nvPr/>
            </p:nvSpPr>
            <p:spPr bwMode="auto">
              <a:xfrm>
                <a:off x="2559" y="47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6" name="Oval 221"/>
              <p:cNvSpPr>
                <a:spLocks noChangeArrowheads="1"/>
              </p:cNvSpPr>
              <p:nvPr/>
            </p:nvSpPr>
            <p:spPr bwMode="auto">
              <a:xfrm>
                <a:off x="2559" y="46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" name="Oval 222"/>
              <p:cNvSpPr>
                <a:spLocks noChangeArrowheads="1"/>
              </p:cNvSpPr>
              <p:nvPr/>
            </p:nvSpPr>
            <p:spPr bwMode="auto">
              <a:xfrm>
                <a:off x="2567" y="46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8" name="Oval 223"/>
              <p:cNvSpPr>
                <a:spLocks noChangeArrowheads="1"/>
              </p:cNvSpPr>
              <p:nvPr/>
            </p:nvSpPr>
            <p:spPr bwMode="auto">
              <a:xfrm>
                <a:off x="2567" y="46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9" name="Oval 224"/>
              <p:cNvSpPr>
                <a:spLocks noChangeArrowheads="1"/>
              </p:cNvSpPr>
              <p:nvPr/>
            </p:nvSpPr>
            <p:spPr bwMode="auto">
              <a:xfrm>
                <a:off x="2567" y="45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0" name="Oval 225"/>
              <p:cNvSpPr>
                <a:spLocks noChangeArrowheads="1"/>
              </p:cNvSpPr>
              <p:nvPr/>
            </p:nvSpPr>
            <p:spPr bwMode="auto">
              <a:xfrm>
                <a:off x="2567" y="45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1" name="Oval 226"/>
              <p:cNvSpPr>
                <a:spLocks noChangeArrowheads="1"/>
              </p:cNvSpPr>
              <p:nvPr/>
            </p:nvSpPr>
            <p:spPr bwMode="auto">
              <a:xfrm>
                <a:off x="2567" y="45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2" name="Oval 227"/>
              <p:cNvSpPr>
                <a:spLocks noChangeArrowheads="1"/>
              </p:cNvSpPr>
              <p:nvPr/>
            </p:nvSpPr>
            <p:spPr bwMode="auto">
              <a:xfrm>
                <a:off x="2567" y="45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3" name="Oval 228"/>
              <p:cNvSpPr>
                <a:spLocks noChangeArrowheads="1"/>
              </p:cNvSpPr>
              <p:nvPr/>
            </p:nvSpPr>
            <p:spPr bwMode="auto">
              <a:xfrm>
                <a:off x="2567" y="45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4" name="Oval 229"/>
              <p:cNvSpPr>
                <a:spLocks noChangeArrowheads="1"/>
              </p:cNvSpPr>
              <p:nvPr/>
            </p:nvSpPr>
            <p:spPr bwMode="auto">
              <a:xfrm>
                <a:off x="2567" y="45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5" name="Oval 230"/>
              <p:cNvSpPr>
                <a:spLocks noChangeArrowheads="1"/>
              </p:cNvSpPr>
              <p:nvPr/>
            </p:nvSpPr>
            <p:spPr bwMode="auto">
              <a:xfrm>
                <a:off x="2567" y="44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6" name="Oval 231"/>
              <p:cNvSpPr>
                <a:spLocks noChangeArrowheads="1"/>
              </p:cNvSpPr>
              <p:nvPr/>
            </p:nvSpPr>
            <p:spPr bwMode="auto">
              <a:xfrm>
                <a:off x="2567" y="44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" name="Oval 232"/>
              <p:cNvSpPr>
                <a:spLocks noChangeArrowheads="1"/>
              </p:cNvSpPr>
              <p:nvPr/>
            </p:nvSpPr>
            <p:spPr bwMode="auto">
              <a:xfrm>
                <a:off x="2567" y="44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" name="Oval 233"/>
              <p:cNvSpPr>
                <a:spLocks noChangeArrowheads="1"/>
              </p:cNvSpPr>
              <p:nvPr/>
            </p:nvSpPr>
            <p:spPr bwMode="auto">
              <a:xfrm>
                <a:off x="2567" y="43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" name="Oval 234"/>
              <p:cNvSpPr>
                <a:spLocks noChangeArrowheads="1"/>
              </p:cNvSpPr>
              <p:nvPr/>
            </p:nvSpPr>
            <p:spPr bwMode="auto">
              <a:xfrm>
                <a:off x="2567" y="43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0" name="Oval 235"/>
              <p:cNvSpPr>
                <a:spLocks noChangeArrowheads="1"/>
              </p:cNvSpPr>
              <p:nvPr/>
            </p:nvSpPr>
            <p:spPr bwMode="auto">
              <a:xfrm>
                <a:off x="2567" y="43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1" name="Oval 236"/>
              <p:cNvSpPr>
                <a:spLocks noChangeArrowheads="1"/>
              </p:cNvSpPr>
              <p:nvPr/>
            </p:nvSpPr>
            <p:spPr bwMode="auto">
              <a:xfrm>
                <a:off x="2567" y="429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2" name="Oval 237"/>
              <p:cNvSpPr>
                <a:spLocks noChangeArrowheads="1"/>
              </p:cNvSpPr>
              <p:nvPr/>
            </p:nvSpPr>
            <p:spPr bwMode="auto">
              <a:xfrm>
                <a:off x="2567" y="429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3" name="Oval 238"/>
              <p:cNvSpPr>
                <a:spLocks noChangeArrowheads="1"/>
              </p:cNvSpPr>
              <p:nvPr/>
            </p:nvSpPr>
            <p:spPr bwMode="auto">
              <a:xfrm>
                <a:off x="2574" y="429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4" name="Oval 239"/>
              <p:cNvSpPr>
                <a:spLocks noChangeArrowheads="1"/>
              </p:cNvSpPr>
              <p:nvPr/>
            </p:nvSpPr>
            <p:spPr bwMode="auto">
              <a:xfrm>
                <a:off x="2574" y="421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5" name="Oval 240"/>
              <p:cNvSpPr>
                <a:spLocks noChangeArrowheads="1"/>
              </p:cNvSpPr>
              <p:nvPr/>
            </p:nvSpPr>
            <p:spPr bwMode="auto">
              <a:xfrm>
                <a:off x="2574" y="421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6" name="Oval 241"/>
              <p:cNvSpPr>
                <a:spLocks noChangeArrowheads="1"/>
              </p:cNvSpPr>
              <p:nvPr/>
            </p:nvSpPr>
            <p:spPr bwMode="auto">
              <a:xfrm>
                <a:off x="2574" y="421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" name="Oval 242"/>
              <p:cNvSpPr>
                <a:spLocks noChangeArrowheads="1"/>
              </p:cNvSpPr>
              <p:nvPr/>
            </p:nvSpPr>
            <p:spPr bwMode="auto">
              <a:xfrm>
                <a:off x="2574" y="413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" name="Oval 243"/>
              <p:cNvSpPr>
                <a:spLocks noChangeArrowheads="1"/>
              </p:cNvSpPr>
              <p:nvPr/>
            </p:nvSpPr>
            <p:spPr bwMode="auto">
              <a:xfrm>
                <a:off x="2574" y="413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9" name="Oval 244"/>
              <p:cNvSpPr>
                <a:spLocks noChangeArrowheads="1"/>
              </p:cNvSpPr>
              <p:nvPr/>
            </p:nvSpPr>
            <p:spPr bwMode="auto">
              <a:xfrm>
                <a:off x="2574" y="406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" name="Oval 245"/>
              <p:cNvSpPr>
                <a:spLocks noChangeArrowheads="1"/>
              </p:cNvSpPr>
              <p:nvPr/>
            </p:nvSpPr>
            <p:spPr bwMode="auto">
              <a:xfrm>
                <a:off x="2574" y="406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1" name="Oval 246"/>
              <p:cNvSpPr>
                <a:spLocks noChangeArrowheads="1"/>
              </p:cNvSpPr>
              <p:nvPr/>
            </p:nvSpPr>
            <p:spPr bwMode="auto">
              <a:xfrm>
                <a:off x="2574" y="406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2" name="Oval 247"/>
              <p:cNvSpPr>
                <a:spLocks noChangeArrowheads="1"/>
              </p:cNvSpPr>
              <p:nvPr/>
            </p:nvSpPr>
            <p:spPr bwMode="auto">
              <a:xfrm>
                <a:off x="2574" y="400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3" name="Oval 248"/>
              <p:cNvSpPr>
                <a:spLocks noChangeArrowheads="1"/>
              </p:cNvSpPr>
              <p:nvPr/>
            </p:nvSpPr>
            <p:spPr bwMode="auto">
              <a:xfrm>
                <a:off x="2582" y="40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4" name="Oval 249"/>
              <p:cNvSpPr>
                <a:spLocks noChangeArrowheads="1"/>
              </p:cNvSpPr>
              <p:nvPr/>
            </p:nvSpPr>
            <p:spPr bwMode="auto">
              <a:xfrm>
                <a:off x="2582" y="40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5" name="Oval 250"/>
              <p:cNvSpPr>
                <a:spLocks noChangeArrowheads="1"/>
              </p:cNvSpPr>
              <p:nvPr/>
            </p:nvSpPr>
            <p:spPr bwMode="auto">
              <a:xfrm>
                <a:off x="2582" y="393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6" name="Oval 251"/>
              <p:cNvSpPr>
                <a:spLocks noChangeArrowheads="1"/>
              </p:cNvSpPr>
              <p:nvPr/>
            </p:nvSpPr>
            <p:spPr bwMode="auto">
              <a:xfrm>
                <a:off x="2582" y="393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7" name="Oval 252"/>
              <p:cNvSpPr>
                <a:spLocks noChangeArrowheads="1"/>
              </p:cNvSpPr>
              <p:nvPr/>
            </p:nvSpPr>
            <p:spPr bwMode="auto">
              <a:xfrm>
                <a:off x="2582" y="393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" name="Oval 253"/>
              <p:cNvSpPr>
                <a:spLocks noChangeArrowheads="1"/>
              </p:cNvSpPr>
              <p:nvPr/>
            </p:nvSpPr>
            <p:spPr bwMode="auto">
              <a:xfrm>
                <a:off x="2582" y="385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9" name="Oval 254"/>
              <p:cNvSpPr>
                <a:spLocks noChangeArrowheads="1"/>
              </p:cNvSpPr>
              <p:nvPr/>
            </p:nvSpPr>
            <p:spPr bwMode="auto">
              <a:xfrm>
                <a:off x="2582" y="385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0" name="Oval 255"/>
              <p:cNvSpPr>
                <a:spLocks noChangeArrowheads="1"/>
              </p:cNvSpPr>
              <p:nvPr/>
            </p:nvSpPr>
            <p:spPr bwMode="auto">
              <a:xfrm>
                <a:off x="2582" y="385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1" name="Oval 256"/>
              <p:cNvSpPr>
                <a:spLocks noChangeArrowheads="1"/>
              </p:cNvSpPr>
              <p:nvPr/>
            </p:nvSpPr>
            <p:spPr bwMode="auto">
              <a:xfrm>
                <a:off x="2582" y="3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2" name="Oval 257"/>
              <p:cNvSpPr>
                <a:spLocks noChangeArrowheads="1"/>
              </p:cNvSpPr>
              <p:nvPr/>
            </p:nvSpPr>
            <p:spPr bwMode="auto">
              <a:xfrm>
                <a:off x="2582" y="3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3" name="Oval 258"/>
              <p:cNvSpPr>
                <a:spLocks noChangeArrowheads="1"/>
              </p:cNvSpPr>
              <p:nvPr/>
            </p:nvSpPr>
            <p:spPr bwMode="auto">
              <a:xfrm>
                <a:off x="2582" y="3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" name="Oval 259"/>
              <p:cNvSpPr>
                <a:spLocks noChangeArrowheads="1"/>
              </p:cNvSpPr>
              <p:nvPr/>
            </p:nvSpPr>
            <p:spPr bwMode="auto">
              <a:xfrm>
                <a:off x="2582" y="3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5" name="Oval 260"/>
              <p:cNvSpPr>
                <a:spLocks noChangeArrowheads="1"/>
              </p:cNvSpPr>
              <p:nvPr/>
            </p:nvSpPr>
            <p:spPr bwMode="auto">
              <a:xfrm>
                <a:off x="2582" y="3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6" name="Oval 261"/>
              <p:cNvSpPr>
                <a:spLocks noChangeArrowheads="1"/>
              </p:cNvSpPr>
              <p:nvPr/>
            </p:nvSpPr>
            <p:spPr bwMode="auto">
              <a:xfrm>
                <a:off x="2582" y="3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7" name="Oval 262"/>
              <p:cNvSpPr>
                <a:spLocks noChangeArrowheads="1"/>
              </p:cNvSpPr>
              <p:nvPr/>
            </p:nvSpPr>
            <p:spPr bwMode="auto">
              <a:xfrm>
                <a:off x="2590" y="364"/>
                <a:ext cx="21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8" name="Oval 263"/>
              <p:cNvSpPr>
                <a:spLocks noChangeArrowheads="1"/>
              </p:cNvSpPr>
              <p:nvPr/>
            </p:nvSpPr>
            <p:spPr bwMode="auto">
              <a:xfrm>
                <a:off x="2590" y="364"/>
                <a:ext cx="21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Oval 264"/>
              <p:cNvSpPr>
                <a:spLocks noChangeArrowheads="1"/>
              </p:cNvSpPr>
              <p:nvPr/>
            </p:nvSpPr>
            <p:spPr bwMode="auto">
              <a:xfrm>
                <a:off x="2590" y="364"/>
                <a:ext cx="21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Oval 265"/>
              <p:cNvSpPr>
                <a:spLocks noChangeArrowheads="1"/>
              </p:cNvSpPr>
              <p:nvPr/>
            </p:nvSpPr>
            <p:spPr bwMode="auto">
              <a:xfrm>
                <a:off x="2590" y="356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1" name="Oval 266"/>
              <p:cNvSpPr>
                <a:spLocks noChangeArrowheads="1"/>
              </p:cNvSpPr>
              <p:nvPr/>
            </p:nvSpPr>
            <p:spPr bwMode="auto">
              <a:xfrm>
                <a:off x="2590" y="356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2" name="Oval 267"/>
              <p:cNvSpPr>
                <a:spLocks noChangeArrowheads="1"/>
              </p:cNvSpPr>
              <p:nvPr/>
            </p:nvSpPr>
            <p:spPr bwMode="auto">
              <a:xfrm>
                <a:off x="2590" y="356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3" name="Oval 268"/>
              <p:cNvSpPr>
                <a:spLocks noChangeArrowheads="1"/>
              </p:cNvSpPr>
              <p:nvPr/>
            </p:nvSpPr>
            <p:spPr bwMode="auto">
              <a:xfrm>
                <a:off x="2590" y="349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4" name="Oval 269"/>
              <p:cNvSpPr>
                <a:spLocks noChangeArrowheads="1"/>
              </p:cNvSpPr>
              <p:nvPr/>
            </p:nvSpPr>
            <p:spPr bwMode="auto">
              <a:xfrm>
                <a:off x="2590" y="349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5" name="Oval 270"/>
              <p:cNvSpPr>
                <a:spLocks noChangeArrowheads="1"/>
              </p:cNvSpPr>
              <p:nvPr/>
            </p:nvSpPr>
            <p:spPr bwMode="auto">
              <a:xfrm>
                <a:off x="2590" y="349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6" name="Oval 271"/>
              <p:cNvSpPr>
                <a:spLocks noChangeArrowheads="1"/>
              </p:cNvSpPr>
              <p:nvPr/>
            </p:nvSpPr>
            <p:spPr bwMode="auto">
              <a:xfrm>
                <a:off x="2590" y="34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7" name="Oval 272"/>
              <p:cNvSpPr>
                <a:spLocks noChangeArrowheads="1"/>
              </p:cNvSpPr>
              <p:nvPr/>
            </p:nvSpPr>
            <p:spPr bwMode="auto">
              <a:xfrm>
                <a:off x="2590" y="34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8" name="Oval 273"/>
              <p:cNvSpPr>
                <a:spLocks noChangeArrowheads="1"/>
              </p:cNvSpPr>
              <p:nvPr/>
            </p:nvSpPr>
            <p:spPr bwMode="auto">
              <a:xfrm>
                <a:off x="2590" y="34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Oval 274"/>
              <p:cNvSpPr>
                <a:spLocks noChangeArrowheads="1"/>
              </p:cNvSpPr>
              <p:nvPr/>
            </p:nvSpPr>
            <p:spPr bwMode="auto">
              <a:xfrm>
                <a:off x="2590" y="334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Oval 275"/>
              <p:cNvSpPr>
                <a:spLocks noChangeArrowheads="1"/>
              </p:cNvSpPr>
              <p:nvPr/>
            </p:nvSpPr>
            <p:spPr bwMode="auto">
              <a:xfrm>
                <a:off x="2597" y="33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" name="Oval 276"/>
              <p:cNvSpPr>
                <a:spLocks noChangeArrowheads="1"/>
              </p:cNvSpPr>
              <p:nvPr/>
            </p:nvSpPr>
            <p:spPr bwMode="auto">
              <a:xfrm>
                <a:off x="2597" y="33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" name="Oval 277"/>
              <p:cNvSpPr>
                <a:spLocks noChangeArrowheads="1"/>
              </p:cNvSpPr>
              <p:nvPr/>
            </p:nvSpPr>
            <p:spPr bwMode="auto">
              <a:xfrm>
                <a:off x="2597" y="32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" name="Oval 278"/>
              <p:cNvSpPr>
                <a:spLocks noChangeArrowheads="1"/>
              </p:cNvSpPr>
              <p:nvPr/>
            </p:nvSpPr>
            <p:spPr bwMode="auto">
              <a:xfrm>
                <a:off x="2597" y="32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" name="Oval 279"/>
              <p:cNvSpPr>
                <a:spLocks noChangeArrowheads="1"/>
              </p:cNvSpPr>
              <p:nvPr/>
            </p:nvSpPr>
            <p:spPr bwMode="auto">
              <a:xfrm>
                <a:off x="2597" y="3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" name="Oval 280"/>
              <p:cNvSpPr>
                <a:spLocks noChangeArrowheads="1"/>
              </p:cNvSpPr>
              <p:nvPr/>
            </p:nvSpPr>
            <p:spPr bwMode="auto">
              <a:xfrm>
                <a:off x="2597" y="3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Oval 281"/>
              <p:cNvSpPr>
                <a:spLocks noChangeArrowheads="1"/>
              </p:cNvSpPr>
              <p:nvPr/>
            </p:nvSpPr>
            <p:spPr bwMode="auto">
              <a:xfrm>
                <a:off x="2597" y="3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Oval 282"/>
              <p:cNvSpPr>
                <a:spLocks noChangeArrowheads="1"/>
              </p:cNvSpPr>
              <p:nvPr/>
            </p:nvSpPr>
            <p:spPr bwMode="auto">
              <a:xfrm>
                <a:off x="2597" y="31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Oval 283"/>
              <p:cNvSpPr>
                <a:spLocks noChangeArrowheads="1"/>
              </p:cNvSpPr>
              <p:nvPr/>
            </p:nvSpPr>
            <p:spPr bwMode="auto">
              <a:xfrm>
                <a:off x="2597" y="31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Oval 284"/>
              <p:cNvSpPr>
                <a:spLocks noChangeArrowheads="1"/>
              </p:cNvSpPr>
              <p:nvPr/>
            </p:nvSpPr>
            <p:spPr bwMode="auto">
              <a:xfrm>
                <a:off x="2604" y="31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285"/>
              <p:cNvSpPr>
                <a:spLocks noChangeArrowheads="1"/>
              </p:cNvSpPr>
              <p:nvPr/>
            </p:nvSpPr>
            <p:spPr bwMode="auto">
              <a:xfrm>
                <a:off x="2604" y="30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" name="Oval 286"/>
              <p:cNvSpPr>
                <a:spLocks noChangeArrowheads="1"/>
              </p:cNvSpPr>
              <p:nvPr/>
            </p:nvSpPr>
            <p:spPr bwMode="auto">
              <a:xfrm>
                <a:off x="2604" y="30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" name="Oval 287"/>
              <p:cNvSpPr>
                <a:spLocks noChangeArrowheads="1"/>
              </p:cNvSpPr>
              <p:nvPr/>
            </p:nvSpPr>
            <p:spPr bwMode="auto">
              <a:xfrm>
                <a:off x="2604" y="30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" name="Oval 288"/>
              <p:cNvSpPr>
                <a:spLocks noChangeArrowheads="1"/>
              </p:cNvSpPr>
              <p:nvPr/>
            </p:nvSpPr>
            <p:spPr bwMode="auto">
              <a:xfrm>
                <a:off x="2604" y="2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" name="Oval 289"/>
              <p:cNvSpPr>
                <a:spLocks noChangeArrowheads="1"/>
              </p:cNvSpPr>
              <p:nvPr/>
            </p:nvSpPr>
            <p:spPr bwMode="auto">
              <a:xfrm>
                <a:off x="2604" y="2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" name="Oval 290"/>
              <p:cNvSpPr>
                <a:spLocks noChangeArrowheads="1"/>
              </p:cNvSpPr>
              <p:nvPr/>
            </p:nvSpPr>
            <p:spPr bwMode="auto">
              <a:xfrm>
                <a:off x="2611" y="2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Oval 291"/>
              <p:cNvSpPr>
                <a:spLocks noChangeArrowheads="1"/>
              </p:cNvSpPr>
              <p:nvPr/>
            </p:nvSpPr>
            <p:spPr bwMode="auto">
              <a:xfrm>
                <a:off x="2611" y="29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Oval 292"/>
              <p:cNvSpPr>
                <a:spLocks noChangeArrowheads="1"/>
              </p:cNvSpPr>
              <p:nvPr/>
            </p:nvSpPr>
            <p:spPr bwMode="auto">
              <a:xfrm>
                <a:off x="2611" y="29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Oval 293"/>
              <p:cNvSpPr>
                <a:spLocks noChangeArrowheads="1"/>
              </p:cNvSpPr>
              <p:nvPr/>
            </p:nvSpPr>
            <p:spPr bwMode="auto">
              <a:xfrm>
                <a:off x="2619" y="29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Oval 294"/>
              <p:cNvSpPr>
                <a:spLocks noChangeArrowheads="1"/>
              </p:cNvSpPr>
              <p:nvPr/>
            </p:nvSpPr>
            <p:spPr bwMode="auto">
              <a:xfrm>
                <a:off x="2619" y="28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295"/>
              <p:cNvSpPr>
                <a:spLocks noChangeArrowheads="1"/>
              </p:cNvSpPr>
              <p:nvPr/>
            </p:nvSpPr>
            <p:spPr bwMode="auto">
              <a:xfrm>
                <a:off x="2619" y="28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" name="Oval 296"/>
              <p:cNvSpPr>
                <a:spLocks noChangeArrowheads="1"/>
              </p:cNvSpPr>
              <p:nvPr/>
            </p:nvSpPr>
            <p:spPr bwMode="auto">
              <a:xfrm>
                <a:off x="2619" y="28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" name="Oval 297"/>
              <p:cNvSpPr>
                <a:spLocks noChangeArrowheads="1"/>
              </p:cNvSpPr>
              <p:nvPr/>
            </p:nvSpPr>
            <p:spPr bwMode="auto">
              <a:xfrm>
                <a:off x="2619" y="2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3" name="Oval 298"/>
              <p:cNvSpPr>
                <a:spLocks noChangeArrowheads="1"/>
              </p:cNvSpPr>
              <p:nvPr/>
            </p:nvSpPr>
            <p:spPr bwMode="auto">
              <a:xfrm>
                <a:off x="2626" y="2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4" name="Oval 299"/>
              <p:cNvSpPr>
                <a:spLocks noChangeArrowheads="1"/>
              </p:cNvSpPr>
              <p:nvPr/>
            </p:nvSpPr>
            <p:spPr bwMode="auto">
              <a:xfrm>
                <a:off x="2626" y="2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5" name="Oval 300"/>
              <p:cNvSpPr>
                <a:spLocks noChangeArrowheads="1"/>
              </p:cNvSpPr>
              <p:nvPr/>
            </p:nvSpPr>
            <p:spPr bwMode="auto">
              <a:xfrm>
                <a:off x="2626" y="268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" name="Oval 301"/>
              <p:cNvSpPr>
                <a:spLocks noChangeArrowheads="1"/>
              </p:cNvSpPr>
              <p:nvPr/>
            </p:nvSpPr>
            <p:spPr bwMode="auto">
              <a:xfrm>
                <a:off x="2626" y="268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" name="Oval 302"/>
              <p:cNvSpPr>
                <a:spLocks noChangeArrowheads="1"/>
              </p:cNvSpPr>
              <p:nvPr/>
            </p:nvSpPr>
            <p:spPr bwMode="auto">
              <a:xfrm>
                <a:off x="2633" y="268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" name="Oval 303"/>
              <p:cNvSpPr>
                <a:spLocks noChangeArrowheads="1"/>
              </p:cNvSpPr>
              <p:nvPr/>
            </p:nvSpPr>
            <p:spPr bwMode="auto">
              <a:xfrm>
                <a:off x="2633" y="260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Oval 304"/>
              <p:cNvSpPr>
                <a:spLocks noChangeArrowheads="1"/>
              </p:cNvSpPr>
              <p:nvPr/>
            </p:nvSpPr>
            <p:spPr bwMode="auto">
              <a:xfrm>
                <a:off x="2633" y="260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" name="Oval 305"/>
              <p:cNvSpPr>
                <a:spLocks noChangeArrowheads="1"/>
              </p:cNvSpPr>
              <p:nvPr/>
            </p:nvSpPr>
            <p:spPr bwMode="auto">
              <a:xfrm>
                <a:off x="2633" y="260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" name="Oval 306"/>
              <p:cNvSpPr>
                <a:spLocks noChangeArrowheads="1"/>
              </p:cNvSpPr>
              <p:nvPr/>
            </p:nvSpPr>
            <p:spPr bwMode="auto">
              <a:xfrm>
                <a:off x="2641" y="253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" name="Oval 307"/>
              <p:cNvSpPr>
                <a:spLocks noChangeArrowheads="1"/>
              </p:cNvSpPr>
              <p:nvPr/>
            </p:nvSpPr>
            <p:spPr bwMode="auto">
              <a:xfrm>
                <a:off x="2641" y="253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Oval 308"/>
              <p:cNvSpPr>
                <a:spLocks noChangeArrowheads="1"/>
              </p:cNvSpPr>
              <p:nvPr/>
            </p:nvSpPr>
            <p:spPr bwMode="auto">
              <a:xfrm>
                <a:off x="2641" y="253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4" name="Oval 309"/>
              <p:cNvSpPr>
                <a:spLocks noChangeArrowheads="1"/>
              </p:cNvSpPr>
              <p:nvPr/>
            </p:nvSpPr>
            <p:spPr bwMode="auto">
              <a:xfrm>
                <a:off x="2648" y="24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" name="Oval 310"/>
              <p:cNvSpPr>
                <a:spLocks noChangeArrowheads="1"/>
              </p:cNvSpPr>
              <p:nvPr/>
            </p:nvSpPr>
            <p:spPr bwMode="auto">
              <a:xfrm>
                <a:off x="2648" y="24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" name="Oval 311"/>
              <p:cNvSpPr>
                <a:spLocks noChangeArrowheads="1"/>
              </p:cNvSpPr>
              <p:nvPr/>
            </p:nvSpPr>
            <p:spPr bwMode="auto">
              <a:xfrm>
                <a:off x="2648" y="24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7" name="Oval 312"/>
              <p:cNvSpPr>
                <a:spLocks noChangeArrowheads="1"/>
              </p:cNvSpPr>
              <p:nvPr/>
            </p:nvSpPr>
            <p:spPr bwMode="auto">
              <a:xfrm>
                <a:off x="2655" y="23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8" name="Oval 313"/>
              <p:cNvSpPr>
                <a:spLocks noChangeArrowheads="1"/>
              </p:cNvSpPr>
              <p:nvPr/>
            </p:nvSpPr>
            <p:spPr bwMode="auto">
              <a:xfrm>
                <a:off x="2655" y="23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Oval 314"/>
              <p:cNvSpPr>
                <a:spLocks noChangeArrowheads="1"/>
              </p:cNvSpPr>
              <p:nvPr/>
            </p:nvSpPr>
            <p:spPr bwMode="auto">
              <a:xfrm>
                <a:off x="2655" y="2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Oval 315"/>
              <p:cNvSpPr>
                <a:spLocks noChangeArrowheads="1"/>
              </p:cNvSpPr>
              <p:nvPr/>
            </p:nvSpPr>
            <p:spPr bwMode="auto">
              <a:xfrm>
                <a:off x="2663" y="23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" name="Oval 316"/>
              <p:cNvSpPr>
                <a:spLocks noChangeArrowheads="1"/>
              </p:cNvSpPr>
              <p:nvPr/>
            </p:nvSpPr>
            <p:spPr bwMode="auto">
              <a:xfrm>
                <a:off x="2663" y="23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" name="Oval 317"/>
              <p:cNvSpPr>
                <a:spLocks noChangeArrowheads="1"/>
              </p:cNvSpPr>
              <p:nvPr/>
            </p:nvSpPr>
            <p:spPr bwMode="auto">
              <a:xfrm>
                <a:off x="2663" y="23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" name="Oval 318"/>
              <p:cNvSpPr>
                <a:spLocks noChangeArrowheads="1"/>
              </p:cNvSpPr>
              <p:nvPr/>
            </p:nvSpPr>
            <p:spPr bwMode="auto">
              <a:xfrm>
                <a:off x="2670" y="224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4" name="Oval 319"/>
              <p:cNvSpPr>
                <a:spLocks noChangeArrowheads="1"/>
              </p:cNvSpPr>
              <p:nvPr/>
            </p:nvSpPr>
            <p:spPr bwMode="auto">
              <a:xfrm>
                <a:off x="2670" y="224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5" name="Oval 320"/>
              <p:cNvSpPr>
                <a:spLocks noChangeArrowheads="1"/>
              </p:cNvSpPr>
              <p:nvPr/>
            </p:nvSpPr>
            <p:spPr bwMode="auto">
              <a:xfrm>
                <a:off x="2670" y="224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6" name="Oval 321"/>
              <p:cNvSpPr>
                <a:spLocks noChangeArrowheads="1"/>
              </p:cNvSpPr>
              <p:nvPr/>
            </p:nvSpPr>
            <p:spPr bwMode="auto">
              <a:xfrm>
                <a:off x="2677" y="224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7" name="Oval 322"/>
              <p:cNvSpPr>
                <a:spLocks noChangeArrowheads="1"/>
              </p:cNvSpPr>
              <p:nvPr/>
            </p:nvSpPr>
            <p:spPr bwMode="auto">
              <a:xfrm>
                <a:off x="2677" y="21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8" name="Oval 323"/>
              <p:cNvSpPr>
                <a:spLocks noChangeArrowheads="1"/>
              </p:cNvSpPr>
              <p:nvPr/>
            </p:nvSpPr>
            <p:spPr bwMode="auto">
              <a:xfrm>
                <a:off x="2677" y="21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" name="Oval 324"/>
              <p:cNvSpPr>
                <a:spLocks noChangeArrowheads="1"/>
              </p:cNvSpPr>
              <p:nvPr/>
            </p:nvSpPr>
            <p:spPr bwMode="auto">
              <a:xfrm>
                <a:off x="2684" y="21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" name="Oval 325"/>
              <p:cNvSpPr>
                <a:spLocks noChangeArrowheads="1"/>
              </p:cNvSpPr>
              <p:nvPr/>
            </p:nvSpPr>
            <p:spPr bwMode="auto">
              <a:xfrm>
                <a:off x="2684" y="21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Oval 326"/>
              <p:cNvSpPr>
                <a:spLocks noChangeArrowheads="1"/>
              </p:cNvSpPr>
              <p:nvPr/>
            </p:nvSpPr>
            <p:spPr bwMode="auto">
              <a:xfrm>
                <a:off x="2684" y="209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2" name="Oval 327"/>
              <p:cNvSpPr>
                <a:spLocks noChangeArrowheads="1"/>
              </p:cNvSpPr>
              <p:nvPr/>
            </p:nvSpPr>
            <p:spPr bwMode="auto">
              <a:xfrm>
                <a:off x="2693" y="209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3" name="Oval 328"/>
              <p:cNvSpPr>
                <a:spLocks noChangeArrowheads="1"/>
              </p:cNvSpPr>
              <p:nvPr/>
            </p:nvSpPr>
            <p:spPr bwMode="auto">
              <a:xfrm>
                <a:off x="2693" y="209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4" name="Oval 329"/>
              <p:cNvSpPr>
                <a:spLocks noChangeArrowheads="1"/>
              </p:cNvSpPr>
              <p:nvPr/>
            </p:nvSpPr>
            <p:spPr bwMode="auto">
              <a:xfrm>
                <a:off x="2700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5" name="Oval 330"/>
              <p:cNvSpPr>
                <a:spLocks noChangeArrowheads="1"/>
              </p:cNvSpPr>
              <p:nvPr/>
            </p:nvSpPr>
            <p:spPr bwMode="auto">
              <a:xfrm>
                <a:off x="2700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6" name="Oval 331"/>
              <p:cNvSpPr>
                <a:spLocks noChangeArrowheads="1"/>
              </p:cNvSpPr>
              <p:nvPr/>
            </p:nvSpPr>
            <p:spPr bwMode="auto">
              <a:xfrm>
                <a:off x="2700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7" name="Oval 332"/>
              <p:cNvSpPr>
                <a:spLocks noChangeArrowheads="1"/>
              </p:cNvSpPr>
              <p:nvPr/>
            </p:nvSpPr>
            <p:spPr bwMode="auto">
              <a:xfrm>
                <a:off x="2707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8" name="Oval 333"/>
              <p:cNvSpPr>
                <a:spLocks noChangeArrowheads="1"/>
              </p:cNvSpPr>
              <p:nvPr/>
            </p:nvSpPr>
            <p:spPr bwMode="auto">
              <a:xfrm>
                <a:off x="2707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9" name="Oval 334"/>
              <p:cNvSpPr>
                <a:spLocks noChangeArrowheads="1"/>
              </p:cNvSpPr>
              <p:nvPr/>
            </p:nvSpPr>
            <p:spPr bwMode="auto">
              <a:xfrm>
                <a:off x="2707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" name="Oval 335"/>
              <p:cNvSpPr>
                <a:spLocks noChangeArrowheads="1"/>
              </p:cNvSpPr>
              <p:nvPr/>
            </p:nvSpPr>
            <p:spPr bwMode="auto">
              <a:xfrm>
                <a:off x="2714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1" name="Oval 336"/>
              <p:cNvSpPr>
                <a:spLocks noChangeArrowheads="1"/>
              </p:cNvSpPr>
              <p:nvPr/>
            </p:nvSpPr>
            <p:spPr bwMode="auto">
              <a:xfrm>
                <a:off x="2714" y="19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Oval 337"/>
              <p:cNvSpPr>
                <a:spLocks noChangeArrowheads="1"/>
              </p:cNvSpPr>
              <p:nvPr/>
            </p:nvSpPr>
            <p:spPr bwMode="auto">
              <a:xfrm>
                <a:off x="2714" y="19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3" name="Oval 338"/>
              <p:cNvSpPr>
                <a:spLocks noChangeArrowheads="1"/>
              </p:cNvSpPr>
              <p:nvPr/>
            </p:nvSpPr>
            <p:spPr bwMode="auto">
              <a:xfrm>
                <a:off x="2722" y="19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4" name="Oval 339"/>
              <p:cNvSpPr>
                <a:spLocks noChangeArrowheads="1"/>
              </p:cNvSpPr>
              <p:nvPr/>
            </p:nvSpPr>
            <p:spPr bwMode="auto">
              <a:xfrm>
                <a:off x="2722" y="19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5" name="Oval 340"/>
              <p:cNvSpPr>
                <a:spLocks noChangeArrowheads="1"/>
              </p:cNvSpPr>
              <p:nvPr/>
            </p:nvSpPr>
            <p:spPr bwMode="auto">
              <a:xfrm>
                <a:off x="2722" y="18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6" name="Oval 341"/>
              <p:cNvSpPr>
                <a:spLocks noChangeArrowheads="1"/>
              </p:cNvSpPr>
              <p:nvPr/>
            </p:nvSpPr>
            <p:spPr bwMode="auto">
              <a:xfrm>
                <a:off x="2729" y="18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7" name="Oval 342"/>
              <p:cNvSpPr>
                <a:spLocks noChangeArrowheads="1"/>
              </p:cNvSpPr>
              <p:nvPr/>
            </p:nvSpPr>
            <p:spPr bwMode="auto">
              <a:xfrm>
                <a:off x="2729" y="18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8" name="Oval 343"/>
              <p:cNvSpPr>
                <a:spLocks noChangeArrowheads="1"/>
              </p:cNvSpPr>
              <p:nvPr/>
            </p:nvSpPr>
            <p:spPr bwMode="auto">
              <a:xfrm>
                <a:off x="2729" y="18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9" name="Oval 344"/>
              <p:cNvSpPr>
                <a:spLocks noChangeArrowheads="1"/>
              </p:cNvSpPr>
              <p:nvPr/>
            </p:nvSpPr>
            <p:spPr bwMode="auto">
              <a:xfrm>
                <a:off x="2736" y="18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" name="Oval 345"/>
              <p:cNvSpPr>
                <a:spLocks noChangeArrowheads="1"/>
              </p:cNvSpPr>
              <p:nvPr/>
            </p:nvSpPr>
            <p:spPr bwMode="auto">
              <a:xfrm>
                <a:off x="2736" y="18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" name="Oval 346"/>
              <p:cNvSpPr>
                <a:spLocks noChangeArrowheads="1"/>
              </p:cNvSpPr>
              <p:nvPr/>
            </p:nvSpPr>
            <p:spPr bwMode="auto">
              <a:xfrm>
                <a:off x="2736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2" name="Oval 347"/>
              <p:cNvSpPr>
                <a:spLocks noChangeArrowheads="1"/>
              </p:cNvSpPr>
              <p:nvPr/>
            </p:nvSpPr>
            <p:spPr bwMode="auto">
              <a:xfrm>
                <a:off x="2744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3" name="Oval 348"/>
              <p:cNvSpPr>
                <a:spLocks noChangeArrowheads="1"/>
              </p:cNvSpPr>
              <p:nvPr/>
            </p:nvSpPr>
            <p:spPr bwMode="auto">
              <a:xfrm>
                <a:off x="2744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4" name="Oval 349"/>
              <p:cNvSpPr>
                <a:spLocks noChangeArrowheads="1"/>
              </p:cNvSpPr>
              <p:nvPr/>
            </p:nvSpPr>
            <p:spPr bwMode="auto">
              <a:xfrm>
                <a:off x="2744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5" name="Oval 350"/>
              <p:cNvSpPr>
                <a:spLocks noChangeArrowheads="1"/>
              </p:cNvSpPr>
              <p:nvPr/>
            </p:nvSpPr>
            <p:spPr bwMode="auto">
              <a:xfrm>
                <a:off x="2751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Oval 351"/>
              <p:cNvSpPr>
                <a:spLocks noChangeArrowheads="1"/>
              </p:cNvSpPr>
              <p:nvPr/>
            </p:nvSpPr>
            <p:spPr bwMode="auto">
              <a:xfrm>
                <a:off x="2751" y="17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7" name="Oval 352"/>
              <p:cNvSpPr>
                <a:spLocks noChangeArrowheads="1"/>
              </p:cNvSpPr>
              <p:nvPr/>
            </p:nvSpPr>
            <p:spPr bwMode="auto">
              <a:xfrm>
                <a:off x="2751" y="17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8" name="Oval 353"/>
              <p:cNvSpPr>
                <a:spLocks noChangeArrowheads="1"/>
              </p:cNvSpPr>
              <p:nvPr/>
            </p:nvSpPr>
            <p:spPr bwMode="auto">
              <a:xfrm>
                <a:off x="2758" y="17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9" name="Oval 354"/>
              <p:cNvSpPr>
                <a:spLocks noChangeArrowheads="1"/>
              </p:cNvSpPr>
              <p:nvPr/>
            </p:nvSpPr>
            <p:spPr bwMode="auto">
              <a:xfrm>
                <a:off x="2758" y="17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0" name="Oval 355"/>
              <p:cNvSpPr>
                <a:spLocks noChangeArrowheads="1"/>
              </p:cNvSpPr>
              <p:nvPr/>
            </p:nvSpPr>
            <p:spPr bwMode="auto">
              <a:xfrm>
                <a:off x="2758" y="17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1" name="Oval 356"/>
              <p:cNvSpPr>
                <a:spLocks noChangeArrowheads="1"/>
              </p:cNvSpPr>
              <p:nvPr/>
            </p:nvSpPr>
            <p:spPr bwMode="auto">
              <a:xfrm>
                <a:off x="2766" y="173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2" name="Oval 357"/>
              <p:cNvSpPr>
                <a:spLocks noChangeArrowheads="1"/>
              </p:cNvSpPr>
              <p:nvPr/>
            </p:nvSpPr>
            <p:spPr bwMode="auto">
              <a:xfrm>
                <a:off x="2766" y="166"/>
                <a:ext cx="21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Oval 358"/>
              <p:cNvSpPr>
                <a:spLocks noChangeArrowheads="1"/>
              </p:cNvSpPr>
              <p:nvPr/>
            </p:nvSpPr>
            <p:spPr bwMode="auto">
              <a:xfrm>
                <a:off x="2766" y="166"/>
                <a:ext cx="21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4" name="Oval 359"/>
              <p:cNvSpPr>
                <a:spLocks noChangeArrowheads="1"/>
              </p:cNvSpPr>
              <p:nvPr/>
            </p:nvSpPr>
            <p:spPr bwMode="auto">
              <a:xfrm>
                <a:off x="2773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5" name="Oval 360"/>
              <p:cNvSpPr>
                <a:spLocks noChangeArrowheads="1"/>
              </p:cNvSpPr>
              <p:nvPr/>
            </p:nvSpPr>
            <p:spPr bwMode="auto">
              <a:xfrm>
                <a:off x="2773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6" name="Oval 361"/>
              <p:cNvSpPr>
                <a:spLocks noChangeArrowheads="1"/>
              </p:cNvSpPr>
              <p:nvPr/>
            </p:nvSpPr>
            <p:spPr bwMode="auto">
              <a:xfrm>
                <a:off x="2773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7" name="Oval 362"/>
              <p:cNvSpPr>
                <a:spLocks noChangeArrowheads="1"/>
              </p:cNvSpPr>
              <p:nvPr/>
            </p:nvSpPr>
            <p:spPr bwMode="auto">
              <a:xfrm>
                <a:off x="2780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8" name="Oval 363"/>
              <p:cNvSpPr>
                <a:spLocks noChangeArrowheads="1"/>
              </p:cNvSpPr>
              <p:nvPr/>
            </p:nvSpPr>
            <p:spPr bwMode="auto">
              <a:xfrm>
                <a:off x="2780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9" name="Oval 364"/>
              <p:cNvSpPr>
                <a:spLocks noChangeArrowheads="1"/>
              </p:cNvSpPr>
              <p:nvPr/>
            </p:nvSpPr>
            <p:spPr bwMode="auto">
              <a:xfrm>
                <a:off x="2787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Oval 365"/>
              <p:cNvSpPr>
                <a:spLocks noChangeArrowheads="1"/>
              </p:cNvSpPr>
              <p:nvPr/>
            </p:nvSpPr>
            <p:spPr bwMode="auto">
              <a:xfrm>
                <a:off x="2787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1" name="Oval 366"/>
              <p:cNvSpPr>
                <a:spLocks noChangeArrowheads="1"/>
              </p:cNvSpPr>
              <p:nvPr/>
            </p:nvSpPr>
            <p:spPr bwMode="auto">
              <a:xfrm>
                <a:off x="2787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2" name="Oval 367"/>
              <p:cNvSpPr>
                <a:spLocks noChangeArrowheads="1"/>
              </p:cNvSpPr>
              <p:nvPr/>
            </p:nvSpPr>
            <p:spPr bwMode="auto">
              <a:xfrm>
                <a:off x="2795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3" name="Oval 368"/>
              <p:cNvSpPr>
                <a:spLocks noChangeArrowheads="1"/>
              </p:cNvSpPr>
              <p:nvPr/>
            </p:nvSpPr>
            <p:spPr bwMode="auto">
              <a:xfrm>
                <a:off x="2795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4" name="Oval 369"/>
              <p:cNvSpPr>
                <a:spLocks noChangeArrowheads="1"/>
              </p:cNvSpPr>
              <p:nvPr/>
            </p:nvSpPr>
            <p:spPr bwMode="auto">
              <a:xfrm>
                <a:off x="2795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5" name="Oval 370"/>
              <p:cNvSpPr>
                <a:spLocks noChangeArrowheads="1"/>
              </p:cNvSpPr>
              <p:nvPr/>
            </p:nvSpPr>
            <p:spPr bwMode="auto">
              <a:xfrm>
                <a:off x="2802" y="15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6" name="Oval 371"/>
              <p:cNvSpPr>
                <a:spLocks noChangeArrowheads="1"/>
              </p:cNvSpPr>
              <p:nvPr/>
            </p:nvSpPr>
            <p:spPr bwMode="auto">
              <a:xfrm>
                <a:off x="2802" y="15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Oval 372"/>
              <p:cNvSpPr>
                <a:spLocks noChangeArrowheads="1"/>
              </p:cNvSpPr>
              <p:nvPr/>
            </p:nvSpPr>
            <p:spPr bwMode="auto">
              <a:xfrm>
                <a:off x="2802" y="15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8" name="Oval 373"/>
              <p:cNvSpPr>
                <a:spLocks noChangeArrowheads="1"/>
              </p:cNvSpPr>
              <p:nvPr/>
            </p:nvSpPr>
            <p:spPr bwMode="auto">
              <a:xfrm>
                <a:off x="2809" y="15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9" name="Oval 374"/>
              <p:cNvSpPr>
                <a:spLocks noChangeArrowheads="1"/>
              </p:cNvSpPr>
              <p:nvPr/>
            </p:nvSpPr>
            <p:spPr bwMode="auto">
              <a:xfrm>
                <a:off x="2809" y="15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0" name="Oval 375"/>
              <p:cNvSpPr>
                <a:spLocks noChangeArrowheads="1"/>
              </p:cNvSpPr>
              <p:nvPr/>
            </p:nvSpPr>
            <p:spPr bwMode="auto">
              <a:xfrm>
                <a:off x="2809" y="15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" name="Oval 376"/>
              <p:cNvSpPr>
                <a:spLocks noChangeArrowheads="1"/>
              </p:cNvSpPr>
              <p:nvPr/>
            </p:nvSpPr>
            <p:spPr bwMode="auto">
              <a:xfrm>
                <a:off x="2817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" name="Oval 377"/>
              <p:cNvSpPr>
                <a:spLocks noChangeArrowheads="1"/>
              </p:cNvSpPr>
              <p:nvPr/>
            </p:nvSpPr>
            <p:spPr bwMode="auto">
              <a:xfrm>
                <a:off x="2817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" name="Oval 378"/>
              <p:cNvSpPr>
                <a:spLocks noChangeArrowheads="1"/>
              </p:cNvSpPr>
              <p:nvPr/>
            </p:nvSpPr>
            <p:spPr bwMode="auto">
              <a:xfrm>
                <a:off x="2817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" name="Oval 379"/>
              <p:cNvSpPr>
                <a:spLocks noChangeArrowheads="1"/>
              </p:cNvSpPr>
              <p:nvPr/>
            </p:nvSpPr>
            <p:spPr bwMode="auto">
              <a:xfrm>
                <a:off x="2824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" name="Oval 380"/>
              <p:cNvSpPr>
                <a:spLocks noChangeArrowheads="1"/>
              </p:cNvSpPr>
              <p:nvPr/>
            </p:nvSpPr>
            <p:spPr bwMode="auto">
              <a:xfrm>
                <a:off x="2824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" name="Oval 381"/>
              <p:cNvSpPr>
                <a:spLocks noChangeArrowheads="1"/>
              </p:cNvSpPr>
              <p:nvPr/>
            </p:nvSpPr>
            <p:spPr bwMode="auto">
              <a:xfrm>
                <a:off x="2824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" name="Oval 382"/>
              <p:cNvSpPr>
                <a:spLocks noChangeArrowheads="1"/>
              </p:cNvSpPr>
              <p:nvPr/>
            </p:nvSpPr>
            <p:spPr bwMode="auto">
              <a:xfrm>
                <a:off x="2831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" name="Oval 383"/>
              <p:cNvSpPr>
                <a:spLocks noChangeArrowheads="1"/>
              </p:cNvSpPr>
              <p:nvPr/>
            </p:nvSpPr>
            <p:spPr bwMode="auto">
              <a:xfrm>
                <a:off x="2831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" name="Oval 384"/>
              <p:cNvSpPr>
                <a:spLocks noChangeArrowheads="1"/>
              </p:cNvSpPr>
              <p:nvPr/>
            </p:nvSpPr>
            <p:spPr bwMode="auto">
              <a:xfrm>
                <a:off x="2831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" name="Oval 385"/>
              <p:cNvSpPr>
                <a:spLocks noChangeArrowheads="1"/>
              </p:cNvSpPr>
              <p:nvPr/>
            </p:nvSpPr>
            <p:spPr bwMode="auto">
              <a:xfrm>
                <a:off x="2839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" name="Oval 386"/>
              <p:cNvSpPr>
                <a:spLocks noChangeArrowheads="1"/>
              </p:cNvSpPr>
              <p:nvPr/>
            </p:nvSpPr>
            <p:spPr bwMode="auto">
              <a:xfrm>
                <a:off x="2839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" name="Oval 387"/>
              <p:cNvSpPr>
                <a:spLocks noChangeArrowheads="1"/>
              </p:cNvSpPr>
              <p:nvPr/>
            </p:nvSpPr>
            <p:spPr bwMode="auto">
              <a:xfrm>
                <a:off x="2839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" name="Oval 388"/>
              <p:cNvSpPr>
                <a:spLocks noChangeArrowheads="1"/>
              </p:cNvSpPr>
              <p:nvPr/>
            </p:nvSpPr>
            <p:spPr bwMode="auto">
              <a:xfrm>
                <a:off x="2846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" name="Oval 389"/>
              <p:cNvSpPr>
                <a:spLocks noChangeArrowheads="1"/>
              </p:cNvSpPr>
              <p:nvPr/>
            </p:nvSpPr>
            <p:spPr bwMode="auto">
              <a:xfrm>
                <a:off x="2846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" name="Oval 390"/>
              <p:cNvSpPr>
                <a:spLocks noChangeArrowheads="1"/>
              </p:cNvSpPr>
              <p:nvPr/>
            </p:nvSpPr>
            <p:spPr bwMode="auto">
              <a:xfrm>
                <a:off x="2846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" name="Oval 391"/>
              <p:cNvSpPr>
                <a:spLocks noChangeArrowheads="1"/>
              </p:cNvSpPr>
              <p:nvPr/>
            </p:nvSpPr>
            <p:spPr bwMode="auto">
              <a:xfrm>
                <a:off x="2853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" name="Oval 392"/>
              <p:cNvSpPr>
                <a:spLocks noChangeArrowheads="1"/>
              </p:cNvSpPr>
              <p:nvPr/>
            </p:nvSpPr>
            <p:spPr bwMode="auto">
              <a:xfrm>
                <a:off x="2853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" name="Oval 393"/>
              <p:cNvSpPr>
                <a:spLocks noChangeArrowheads="1"/>
              </p:cNvSpPr>
              <p:nvPr/>
            </p:nvSpPr>
            <p:spPr bwMode="auto">
              <a:xfrm>
                <a:off x="2853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" name="Oval 394"/>
              <p:cNvSpPr>
                <a:spLocks noChangeArrowheads="1"/>
              </p:cNvSpPr>
              <p:nvPr/>
            </p:nvSpPr>
            <p:spPr bwMode="auto">
              <a:xfrm>
                <a:off x="2861" y="136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" name="Oval 395"/>
              <p:cNvSpPr>
                <a:spLocks noChangeArrowheads="1"/>
              </p:cNvSpPr>
              <p:nvPr/>
            </p:nvSpPr>
            <p:spPr bwMode="auto">
              <a:xfrm>
                <a:off x="2861" y="136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" name="Oval 396"/>
              <p:cNvSpPr>
                <a:spLocks noChangeArrowheads="1"/>
              </p:cNvSpPr>
              <p:nvPr/>
            </p:nvSpPr>
            <p:spPr bwMode="auto">
              <a:xfrm>
                <a:off x="2861" y="136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" name="Oval 397"/>
              <p:cNvSpPr>
                <a:spLocks noChangeArrowheads="1"/>
              </p:cNvSpPr>
              <p:nvPr/>
            </p:nvSpPr>
            <p:spPr bwMode="auto">
              <a:xfrm>
                <a:off x="2868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" name="Oval 398"/>
              <p:cNvSpPr>
                <a:spLocks noChangeArrowheads="1"/>
              </p:cNvSpPr>
              <p:nvPr/>
            </p:nvSpPr>
            <p:spPr bwMode="auto">
              <a:xfrm>
                <a:off x="2868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" name="Oval 399"/>
              <p:cNvSpPr>
                <a:spLocks noChangeArrowheads="1"/>
              </p:cNvSpPr>
              <p:nvPr/>
            </p:nvSpPr>
            <p:spPr bwMode="auto">
              <a:xfrm>
                <a:off x="2875" y="136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" name="Oval 400"/>
              <p:cNvSpPr>
                <a:spLocks noChangeArrowheads="1"/>
              </p:cNvSpPr>
              <p:nvPr/>
            </p:nvSpPr>
            <p:spPr bwMode="auto">
              <a:xfrm>
                <a:off x="2875" y="136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" name="Oval 401"/>
              <p:cNvSpPr>
                <a:spLocks noChangeArrowheads="1"/>
              </p:cNvSpPr>
              <p:nvPr/>
            </p:nvSpPr>
            <p:spPr bwMode="auto">
              <a:xfrm>
                <a:off x="2875" y="136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" name="Oval 402"/>
              <p:cNvSpPr>
                <a:spLocks noChangeArrowheads="1"/>
              </p:cNvSpPr>
              <p:nvPr/>
            </p:nvSpPr>
            <p:spPr bwMode="auto">
              <a:xfrm>
                <a:off x="2882" y="136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" name="Oval 403"/>
              <p:cNvSpPr>
                <a:spLocks noChangeArrowheads="1"/>
              </p:cNvSpPr>
              <p:nvPr/>
            </p:nvSpPr>
            <p:spPr bwMode="auto">
              <a:xfrm>
                <a:off x="2882" y="136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" name="Oval 404"/>
              <p:cNvSpPr>
                <a:spLocks noChangeArrowheads="1"/>
              </p:cNvSpPr>
              <p:nvPr/>
            </p:nvSpPr>
            <p:spPr bwMode="auto">
              <a:xfrm>
                <a:off x="2882" y="136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" name="Oval 405"/>
              <p:cNvSpPr>
                <a:spLocks noChangeArrowheads="1"/>
              </p:cNvSpPr>
              <p:nvPr/>
            </p:nvSpPr>
            <p:spPr bwMode="auto">
              <a:xfrm>
                <a:off x="2890" y="13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" name="Oval 406"/>
              <p:cNvSpPr>
                <a:spLocks noChangeArrowheads="1"/>
              </p:cNvSpPr>
              <p:nvPr/>
            </p:nvSpPr>
            <p:spPr bwMode="auto">
              <a:xfrm>
                <a:off x="2890" y="13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" name="Oval 407"/>
              <p:cNvSpPr>
                <a:spLocks noChangeArrowheads="1"/>
              </p:cNvSpPr>
              <p:nvPr/>
            </p:nvSpPr>
            <p:spPr bwMode="auto">
              <a:xfrm>
                <a:off x="2890" y="13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" name="Oval 408"/>
              <p:cNvSpPr>
                <a:spLocks noChangeArrowheads="1"/>
              </p:cNvSpPr>
              <p:nvPr/>
            </p:nvSpPr>
            <p:spPr bwMode="auto">
              <a:xfrm>
                <a:off x="2899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4" name="Oval 409"/>
              <p:cNvSpPr>
                <a:spLocks noChangeArrowheads="1"/>
              </p:cNvSpPr>
              <p:nvPr/>
            </p:nvSpPr>
            <p:spPr bwMode="auto">
              <a:xfrm>
                <a:off x="2899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5" name="Oval 410"/>
              <p:cNvSpPr>
                <a:spLocks noChangeArrowheads="1"/>
              </p:cNvSpPr>
              <p:nvPr/>
            </p:nvSpPr>
            <p:spPr bwMode="auto">
              <a:xfrm>
                <a:off x="2899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" name="Oval 411"/>
              <p:cNvSpPr>
                <a:spLocks noChangeArrowheads="1"/>
              </p:cNvSpPr>
              <p:nvPr/>
            </p:nvSpPr>
            <p:spPr bwMode="auto">
              <a:xfrm>
                <a:off x="2906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7" name="Oval 412"/>
              <p:cNvSpPr>
                <a:spLocks noChangeArrowheads="1"/>
              </p:cNvSpPr>
              <p:nvPr/>
            </p:nvSpPr>
            <p:spPr bwMode="auto">
              <a:xfrm>
                <a:off x="2906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8" name="Oval 413"/>
              <p:cNvSpPr>
                <a:spLocks noChangeArrowheads="1"/>
              </p:cNvSpPr>
              <p:nvPr/>
            </p:nvSpPr>
            <p:spPr bwMode="auto">
              <a:xfrm>
                <a:off x="2906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9" name="Oval 414"/>
              <p:cNvSpPr>
                <a:spLocks noChangeArrowheads="1"/>
              </p:cNvSpPr>
              <p:nvPr/>
            </p:nvSpPr>
            <p:spPr bwMode="auto">
              <a:xfrm>
                <a:off x="2913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0" name="Oval 415"/>
              <p:cNvSpPr>
                <a:spLocks noChangeArrowheads="1"/>
              </p:cNvSpPr>
              <p:nvPr/>
            </p:nvSpPr>
            <p:spPr bwMode="auto">
              <a:xfrm>
                <a:off x="2913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1" name="Oval 416"/>
              <p:cNvSpPr>
                <a:spLocks noChangeArrowheads="1"/>
              </p:cNvSpPr>
              <p:nvPr/>
            </p:nvSpPr>
            <p:spPr bwMode="auto">
              <a:xfrm>
                <a:off x="2913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2" name="Oval 417"/>
              <p:cNvSpPr>
                <a:spLocks noChangeArrowheads="1"/>
              </p:cNvSpPr>
              <p:nvPr/>
            </p:nvSpPr>
            <p:spPr bwMode="auto">
              <a:xfrm>
                <a:off x="2921" y="129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3" name="Oval 418"/>
              <p:cNvSpPr>
                <a:spLocks noChangeArrowheads="1"/>
              </p:cNvSpPr>
              <p:nvPr/>
            </p:nvSpPr>
            <p:spPr bwMode="auto">
              <a:xfrm>
                <a:off x="2921" y="129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4" name="Oval 419"/>
              <p:cNvSpPr>
                <a:spLocks noChangeArrowheads="1"/>
              </p:cNvSpPr>
              <p:nvPr/>
            </p:nvSpPr>
            <p:spPr bwMode="auto">
              <a:xfrm>
                <a:off x="2921" y="129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5" name="Oval 420"/>
              <p:cNvSpPr>
                <a:spLocks noChangeArrowheads="1"/>
              </p:cNvSpPr>
              <p:nvPr/>
            </p:nvSpPr>
            <p:spPr bwMode="auto">
              <a:xfrm>
                <a:off x="2928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6" name="Oval 421"/>
              <p:cNvSpPr>
                <a:spLocks noChangeArrowheads="1"/>
              </p:cNvSpPr>
              <p:nvPr/>
            </p:nvSpPr>
            <p:spPr bwMode="auto">
              <a:xfrm>
                <a:off x="2928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Oval 422"/>
              <p:cNvSpPr>
                <a:spLocks noChangeArrowheads="1"/>
              </p:cNvSpPr>
              <p:nvPr/>
            </p:nvSpPr>
            <p:spPr bwMode="auto">
              <a:xfrm>
                <a:off x="2928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Oval 423"/>
              <p:cNvSpPr>
                <a:spLocks noChangeArrowheads="1"/>
              </p:cNvSpPr>
              <p:nvPr/>
            </p:nvSpPr>
            <p:spPr bwMode="auto">
              <a:xfrm>
                <a:off x="2935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9" name="Oval 424"/>
              <p:cNvSpPr>
                <a:spLocks noChangeArrowheads="1"/>
              </p:cNvSpPr>
              <p:nvPr/>
            </p:nvSpPr>
            <p:spPr bwMode="auto">
              <a:xfrm>
                <a:off x="2935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0" name="Oval 425"/>
              <p:cNvSpPr>
                <a:spLocks noChangeArrowheads="1"/>
              </p:cNvSpPr>
              <p:nvPr/>
            </p:nvSpPr>
            <p:spPr bwMode="auto">
              <a:xfrm>
                <a:off x="2935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1" name="Oval 426"/>
              <p:cNvSpPr>
                <a:spLocks noChangeArrowheads="1"/>
              </p:cNvSpPr>
              <p:nvPr/>
            </p:nvSpPr>
            <p:spPr bwMode="auto">
              <a:xfrm>
                <a:off x="2942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2" name="Oval 427"/>
              <p:cNvSpPr>
                <a:spLocks noChangeArrowheads="1"/>
              </p:cNvSpPr>
              <p:nvPr/>
            </p:nvSpPr>
            <p:spPr bwMode="auto">
              <a:xfrm>
                <a:off x="2942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Oval 428"/>
              <p:cNvSpPr>
                <a:spLocks noChangeArrowheads="1"/>
              </p:cNvSpPr>
              <p:nvPr/>
            </p:nvSpPr>
            <p:spPr bwMode="auto">
              <a:xfrm>
                <a:off x="2942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4" name="Oval 429"/>
              <p:cNvSpPr>
                <a:spLocks noChangeArrowheads="1"/>
              </p:cNvSpPr>
              <p:nvPr/>
            </p:nvSpPr>
            <p:spPr bwMode="auto">
              <a:xfrm>
                <a:off x="2950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5" name="Oval 430"/>
              <p:cNvSpPr>
                <a:spLocks noChangeArrowheads="1"/>
              </p:cNvSpPr>
              <p:nvPr/>
            </p:nvSpPr>
            <p:spPr bwMode="auto">
              <a:xfrm>
                <a:off x="2950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6" name="Oval 431"/>
              <p:cNvSpPr>
                <a:spLocks noChangeArrowheads="1"/>
              </p:cNvSpPr>
              <p:nvPr/>
            </p:nvSpPr>
            <p:spPr bwMode="auto">
              <a:xfrm>
                <a:off x="2950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7" name="Oval 432"/>
              <p:cNvSpPr>
                <a:spLocks noChangeArrowheads="1"/>
              </p:cNvSpPr>
              <p:nvPr/>
            </p:nvSpPr>
            <p:spPr bwMode="auto">
              <a:xfrm>
                <a:off x="2957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Oval 433"/>
              <p:cNvSpPr>
                <a:spLocks noChangeArrowheads="1"/>
              </p:cNvSpPr>
              <p:nvPr/>
            </p:nvSpPr>
            <p:spPr bwMode="auto">
              <a:xfrm>
                <a:off x="2957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9" name="Oval 434"/>
              <p:cNvSpPr>
                <a:spLocks noChangeArrowheads="1"/>
              </p:cNvSpPr>
              <p:nvPr/>
            </p:nvSpPr>
            <p:spPr bwMode="auto">
              <a:xfrm>
                <a:off x="2964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0" name="Oval 435"/>
              <p:cNvSpPr>
                <a:spLocks noChangeArrowheads="1"/>
              </p:cNvSpPr>
              <p:nvPr/>
            </p:nvSpPr>
            <p:spPr bwMode="auto">
              <a:xfrm>
                <a:off x="2964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1" name="Oval 436"/>
              <p:cNvSpPr>
                <a:spLocks noChangeArrowheads="1"/>
              </p:cNvSpPr>
              <p:nvPr/>
            </p:nvSpPr>
            <p:spPr bwMode="auto">
              <a:xfrm>
                <a:off x="2964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" name="Oval 437"/>
              <p:cNvSpPr>
                <a:spLocks noChangeArrowheads="1"/>
              </p:cNvSpPr>
              <p:nvPr/>
            </p:nvSpPr>
            <p:spPr bwMode="auto">
              <a:xfrm>
                <a:off x="2972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3" name="Oval 438"/>
              <p:cNvSpPr>
                <a:spLocks noChangeArrowheads="1"/>
              </p:cNvSpPr>
              <p:nvPr/>
            </p:nvSpPr>
            <p:spPr bwMode="auto">
              <a:xfrm>
                <a:off x="2972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4" name="Oval 439"/>
              <p:cNvSpPr>
                <a:spLocks noChangeArrowheads="1"/>
              </p:cNvSpPr>
              <p:nvPr/>
            </p:nvSpPr>
            <p:spPr bwMode="auto">
              <a:xfrm>
                <a:off x="2972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Oval 440"/>
              <p:cNvSpPr>
                <a:spLocks noChangeArrowheads="1"/>
              </p:cNvSpPr>
              <p:nvPr/>
            </p:nvSpPr>
            <p:spPr bwMode="auto">
              <a:xfrm>
                <a:off x="2979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Oval 441"/>
              <p:cNvSpPr>
                <a:spLocks noChangeArrowheads="1"/>
              </p:cNvSpPr>
              <p:nvPr/>
            </p:nvSpPr>
            <p:spPr bwMode="auto">
              <a:xfrm>
                <a:off x="2979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7" name="Oval 442"/>
              <p:cNvSpPr>
                <a:spLocks noChangeArrowheads="1"/>
              </p:cNvSpPr>
              <p:nvPr/>
            </p:nvSpPr>
            <p:spPr bwMode="auto">
              <a:xfrm>
                <a:off x="2979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8" name="Oval 443"/>
              <p:cNvSpPr>
                <a:spLocks noChangeArrowheads="1"/>
              </p:cNvSpPr>
              <p:nvPr/>
            </p:nvSpPr>
            <p:spPr bwMode="auto">
              <a:xfrm>
                <a:off x="2986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9" name="Oval 444"/>
              <p:cNvSpPr>
                <a:spLocks noChangeArrowheads="1"/>
              </p:cNvSpPr>
              <p:nvPr/>
            </p:nvSpPr>
            <p:spPr bwMode="auto">
              <a:xfrm>
                <a:off x="2986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0" name="Oval 445"/>
              <p:cNvSpPr>
                <a:spLocks noChangeArrowheads="1"/>
              </p:cNvSpPr>
              <p:nvPr/>
            </p:nvSpPr>
            <p:spPr bwMode="auto">
              <a:xfrm>
                <a:off x="2986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1" name="Oval 446"/>
              <p:cNvSpPr>
                <a:spLocks noChangeArrowheads="1"/>
              </p:cNvSpPr>
              <p:nvPr/>
            </p:nvSpPr>
            <p:spPr bwMode="auto">
              <a:xfrm>
                <a:off x="2994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2" name="Oval 447"/>
              <p:cNvSpPr>
                <a:spLocks noChangeArrowheads="1"/>
              </p:cNvSpPr>
              <p:nvPr/>
            </p:nvSpPr>
            <p:spPr bwMode="auto">
              <a:xfrm>
                <a:off x="2994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" name="Oval 448"/>
              <p:cNvSpPr>
                <a:spLocks noChangeArrowheads="1"/>
              </p:cNvSpPr>
              <p:nvPr/>
            </p:nvSpPr>
            <p:spPr bwMode="auto">
              <a:xfrm>
                <a:off x="2994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4" name="Oval 449"/>
              <p:cNvSpPr>
                <a:spLocks noChangeArrowheads="1"/>
              </p:cNvSpPr>
              <p:nvPr/>
            </p:nvSpPr>
            <p:spPr bwMode="auto">
              <a:xfrm>
                <a:off x="3001" y="12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5" name="Oval 450"/>
              <p:cNvSpPr>
                <a:spLocks noChangeArrowheads="1"/>
              </p:cNvSpPr>
              <p:nvPr/>
            </p:nvSpPr>
            <p:spPr bwMode="auto">
              <a:xfrm>
                <a:off x="3001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6" name="Oval 451"/>
              <p:cNvSpPr>
                <a:spLocks noChangeArrowheads="1"/>
              </p:cNvSpPr>
              <p:nvPr/>
            </p:nvSpPr>
            <p:spPr bwMode="auto">
              <a:xfrm>
                <a:off x="3001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7" name="Oval 452"/>
              <p:cNvSpPr>
                <a:spLocks noChangeArrowheads="1"/>
              </p:cNvSpPr>
              <p:nvPr/>
            </p:nvSpPr>
            <p:spPr bwMode="auto">
              <a:xfrm>
                <a:off x="3008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8" name="Oval 453"/>
              <p:cNvSpPr>
                <a:spLocks noChangeArrowheads="1"/>
              </p:cNvSpPr>
              <p:nvPr/>
            </p:nvSpPr>
            <p:spPr bwMode="auto">
              <a:xfrm>
                <a:off x="3008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9" name="Oval 454"/>
              <p:cNvSpPr>
                <a:spLocks noChangeArrowheads="1"/>
              </p:cNvSpPr>
              <p:nvPr/>
            </p:nvSpPr>
            <p:spPr bwMode="auto">
              <a:xfrm>
                <a:off x="3008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0" name="Oval 455"/>
              <p:cNvSpPr>
                <a:spLocks noChangeArrowheads="1"/>
              </p:cNvSpPr>
              <p:nvPr/>
            </p:nvSpPr>
            <p:spPr bwMode="auto">
              <a:xfrm>
                <a:off x="3016" y="136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1" name="Oval 456"/>
              <p:cNvSpPr>
                <a:spLocks noChangeArrowheads="1"/>
              </p:cNvSpPr>
              <p:nvPr/>
            </p:nvSpPr>
            <p:spPr bwMode="auto">
              <a:xfrm>
                <a:off x="3016" y="136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2" name="Oval 457"/>
              <p:cNvSpPr>
                <a:spLocks noChangeArrowheads="1"/>
              </p:cNvSpPr>
              <p:nvPr/>
            </p:nvSpPr>
            <p:spPr bwMode="auto">
              <a:xfrm>
                <a:off x="3016" y="136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" name="Oval 458"/>
              <p:cNvSpPr>
                <a:spLocks noChangeArrowheads="1"/>
              </p:cNvSpPr>
              <p:nvPr/>
            </p:nvSpPr>
            <p:spPr bwMode="auto">
              <a:xfrm>
                <a:off x="3023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4" name="Oval 459"/>
              <p:cNvSpPr>
                <a:spLocks noChangeArrowheads="1"/>
              </p:cNvSpPr>
              <p:nvPr/>
            </p:nvSpPr>
            <p:spPr bwMode="auto">
              <a:xfrm>
                <a:off x="3023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5" name="Oval 460"/>
              <p:cNvSpPr>
                <a:spLocks noChangeArrowheads="1"/>
              </p:cNvSpPr>
              <p:nvPr/>
            </p:nvSpPr>
            <p:spPr bwMode="auto">
              <a:xfrm>
                <a:off x="3023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6" name="Oval 461"/>
              <p:cNvSpPr>
                <a:spLocks noChangeArrowheads="1"/>
              </p:cNvSpPr>
              <p:nvPr/>
            </p:nvSpPr>
            <p:spPr bwMode="auto">
              <a:xfrm>
                <a:off x="3030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7" name="Oval 462"/>
              <p:cNvSpPr>
                <a:spLocks noChangeArrowheads="1"/>
              </p:cNvSpPr>
              <p:nvPr/>
            </p:nvSpPr>
            <p:spPr bwMode="auto">
              <a:xfrm>
                <a:off x="3030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8" name="Oval 463"/>
              <p:cNvSpPr>
                <a:spLocks noChangeArrowheads="1"/>
              </p:cNvSpPr>
              <p:nvPr/>
            </p:nvSpPr>
            <p:spPr bwMode="auto">
              <a:xfrm>
                <a:off x="3030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9" name="Oval 464"/>
              <p:cNvSpPr>
                <a:spLocks noChangeArrowheads="1"/>
              </p:cNvSpPr>
              <p:nvPr/>
            </p:nvSpPr>
            <p:spPr bwMode="auto">
              <a:xfrm>
                <a:off x="3037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0" name="Oval 465"/>
              <p:cNvSpPr>
                <a:spLocks noChangeArrowheads="1"/>
              </p:cNvSpPr>
              <p:nvPr/>
            </p:nvSpPr>
            <p:spPr bwMode="auto">
              <a:xfrm>
                <a:off x="3037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1" name="Oval 466"/>
              <p:cNvSpPr>
                <a:spLocks noChangeArrowheads="1"/>
              </p:cNvSpPr>
              <p:nvPr/>
            </p:nvSpPr>
            <p:spPr bwMode="auto">
              <a:xfrm>
                <a:off x="3037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2" name="Oval 467"/>
              <p:cNvSpPr>
                <a:spLocks noChangeArrowheads="1"/>
              </p:cNvSpPr>
              <p:nvPr/>
            </p:nvSpPr>
            <p:spPr bwMode="auto">
              <a:xfrm>
                <a:off x="3045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3" name="Oval 468"/>
              <p:cNvSpPr>
                <a:spLocks noChangeArrowheads="1"/>
              </p:cNvSpPr>
              <p:nvPr/>
            </p:nvSpPr>
            <p:spPr bwMode="auto">
              <a:xfrm>
                <a:off x="3045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4" name="Oval 469"/>
              <p:cNvSpPr>
                <a:spLocks noChangeArrowheads="1"/>
              </p:cNvSpPr>
              <p:nvPr/>
            </p:nvSpPr>
            <p:spPr bwMode="auto">
              <a:xfrm>
                <a:off x="3052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5" name="Oval 470"/>
              <p:cNvSpPr>
                <a:spLocks noChangeArrowheads="1"/>
              </p:cNvSpPr>
              <p:nvPr/>
            </p:nvSpPr>
            <p:spPr bwMode="auto">
              <a:xfrm>
                <a:off x="3052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6" name="Oval 471"/>
              <p:cNvSpPr>
                <a:spLocks noChangeArrowheads="1"/>
              </p:cNvSpPr>
              <p:nvPr/>
            </p:nvSpPr>
            <p:spPr bwMode="auto">
              <a:xfrm>
                <a:off x="3052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7" name="Oval 472"/>
              <p:cNvSpPr>
                <a:spLocks noChangeArrowheads="1"/>
              </p:cNvSpPr>
              <p:nvPr/>
            </p:nvSpPr>
            <p:spPr bwMode="auto">
              <a:xfrm>
                <a:off x="3059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8" name="Oval 473"/>
              <p:cNvSpPr>
                <a:spLocks noChangeArrowheads="1"/>
              </p:cNvSpPr>
              <p:nvPr/>
            </p:nvSpPr>
            <p:spPr bwMode="auto">
              <a:xfrm>
                <a:off x="3059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9" name="Oval 474"/>
              <p:cNvSpPr>
                <a:spLocks noChangeArrowheads="1"/>
              </p:cNvSpPr>
              <p:nvPr/>
            </p:nvSpPr>
            <p:spPr bwMode="auto">
              <a:xfrm>
                <a:off x="3059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0" name="Oval 475"/>
              <p:cNvSpPr>
                <a:spLocks noChangeArrowheads="1"/>
              </p:cNvSpPr>
              <p:nvPr/>
            </p:nvSpPr>
            <p:spPr bwMode="auto">
              <a:xfrm>
                <a:off x="3067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1" name="Oval 476"/>
              <p:cNvSpPr>
                <a:spLocks noChangeArrowheads="1"/>
              </p:cNvSpPr>
              <p:nvPr/>
            </p:nvSpPr>
            <p:spPr bwMode="auto">
              <a:xfrm>
                <a:off x="3067" y="13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2" name="Oval 477"/>
              <p:cNvSpPr>
                <a:spLocks noChangeArrowheads="1"/>
              </p:cNvSpPr>
              <p:nvPr/>
            </p:nvSpPr>
            <p:spPr bwMode="auto">
              <a:xfrm>
                <a:off x="3067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" name="Oval 478"/>
              <p:cNvSpPr>
                <a:spLocks noChangeArrowheads="1"/>
              </p:cNvSpPr>
              <p:nvPr/>
            </p:nvSpPr>
            <p:spPr bwMode="auto">
              <a:xfrm>
                <a:off x="3074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" name="Oval 479"/>
              <p:cNvSpPr>
                <a:spLocks noChangeArrowheads="1"/>
              </p:cNvSpPr>
              <p:nvPr/>
            </p:nvSpPr>
            <p:spPr bwMode="auto">
              <a:xfrm>
                <a:off x="3074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" name="Oval 480"/>
              <p:cNvSpPr>
                <a:spLocks noChangeArrowheads="1"/>
              </p:cNvSpPr>
              <p:nvPr/>
            </p:nvSpPr>
            <p:spPr bwMode="auto">
              <a:xfrm>
                <a:off x="3074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" name="Oval 481"/>
              <p:cNvSpPr>
                <a:spLocks noChangeArrowheads="1"/>
              </p:cNvSpPr>
              <p:nvPr/>
            </p:nvSpPr>
            <p:spPr bwMode="auto">
              <a:xfrm>
                <a:off x="3081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" name="Oval 482"/>
              <p:cNvSpPr>
                <a:spLocks noChangeArrowheads="1"/>
              </p:cNvSpPr>
              <p:nvPr/>
            </p:nvSpPr>
            <p:spPr bwMode="auto">
              <a:xfrm>
                <a:off x="3081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" name="Oval 483"/>
              <p:cNvSpPr>
                <a:spLocks noChangeArrowheads="1"/>
              </p:cNvSpPr>
              <p:nvPr/>
            </p:nvSpPr>
            <p:spPr bwMode="auto">
              <a:xfrm>
                <a:off x="3081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" name="Oval 484"/>
              <p:cNvSpPr>
                <a:spLocks noChangeArrowheads="1"/>
              </p:cNvSpPr>
              <p:nvPr/>
            </p:nvSpPr>
            <p:spPr bwMode="auto">
              <a:xfrm>
                <a:off x="3089" y="144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" name="Oval 485"/>
              <p:cNvSpPr>
                <a:spLocks noChangeArrowheads="1"/>
              </p:cNvSpPr>
              <p:nvPr/>
            </p:nvSpPr>
            <p:spPr bwMode="auto">
              <a:xfrm>
                <a:off x="3089" y="144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" name="Oval 486"/>
              <p:cNvSpPr>
                <a:spLocks noChangeArrowheads="1"/>
              </p:cNvSpPr>
              <p:nvPr/>
            </p:nvSpPr>
            <p:spPr bwMode="auto">
              <a:xfrm>
                <a:off x="3089" y="144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" name="Oval 487"/>
              <p:cNvSpPr>
                <a:spLocks noChangeArrowheads="1"/>
              </p:cNvSpPr>
              <p:nvPr/>
            </p:nvSpPr>
            <p:spPr bwMode="auto">
              <a:xfrm>
                <a:off x="3096" y="14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" name="Oval 488"/>
              <p:cNvSpPr>
                <a:spLocks noChangeArrowheads="1"/>
              </p:cNvSpPr>
              <p:nvPr/>
            </p:nvSpPr>
            <p:spPr bwMode="auto">
              <a:xfrm>
                <a:off x="3096" y="15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" name="Oval 489"/>
              <p:cNvSpPr>
                <a:spLocks noChangeArrowheads="1"/>
              </p:cNvSpPr>
              <p:nvPr/>
            </p:nvSpPr>
            <p:spPr bwMode="auto">
              <a:xfrm>
                <a:off x="3096" y="15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" name="Oval 490"/>
              <p:cNvSpPr>
                <a:spLocks noChangeArrowheads="1"/>
              </p:cNvSpPr>
              <p:nvPr/>
            </p:nvSpPr>
            <p:spPr bwMode="auto">
              <a:xfrm>
                <a:off x="3103" y="151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" name="Oval 491"/>
              <p:cNvSpPr>
                <a:spLocks noChangeArrowheads="1"/>
              </p:cNvSpPr>
              <p:nvPr/>
            </p:nvSpPr>
            <p:spPr bwMode="auto">
              <a:xfrm>
                <a:off x="3103" y="151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" name="Oval 492"/>
              <p:cNvSpPr>
                <a:spLocks noChangeArrowheads="1"/>
              </p:cNvSpPr>
              <p:nvPr/>
            </p:nvSpPr>
            <p:spPr bwMode="auto">
              <a:xfrm>
                <a:off x="3103" y="151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" name="Oval 493"/>
              <p:cNvSpPr>
                <a:spLocks noChangeArrowheads="1"/>
              </p:cNvSpPr>
              <p:nvPr/>
            </p:nvSpPr>
            <p:spPr bwMode="auto">
              <a:xfrm>
                <a:off x="3110" y="151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" name="Oval 494"/>
              <p:cNvSpPr>
                <a:spLocks noChangeArrowheads="1"/>
              </p:cNvSpPr>
              <p:nvPr/>
            </p:nvSpPr>
            <p:spPr bwMode="auto">
              <a:xfrm>
                <a:off x="3110" y="151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" name="Oval 495"/>
              <p:cNvSpPr>
                <a:spLocks noChangeArrowheads="1"/>
              </p:cNvSpPr>
              <p:nvPr/>
            </p:nvSpPr>
            <p:spPr bwMode="auto">
              <a:xfrm>
                <a:off x="3110" y="151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" name="Oval 496"/>
              <p:cNvSpPr>
                <a:spLocks noChangeArrowheads="1"/>
              </p:cNvSpPr>
              <p:nvPr/>
            </p:nvSpPr>
            <p:spPr bwMode="auto">
              <a:xfrm>
                <a:off x="3118" y="15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2" name="Oval 497"/>
              <p:cNvSpPr>
                <a:spLocks noChangeArrowheads="1"/>
              </p:cNvSpPr>
              <p:nvPr/>
            </p:nvSpPr>
            <p:spPr bwMode="auto">
              <a:xfrm>
                <a:off x="3118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3" name="Oval 498"/>
              <p:cNvSpPr>
                <a:spLocks noChangeArrowheads="1"/>
              </p:cNvSpPr>
              <p:nvPr/>
            </p:nvSpPr>
            <p:spPr bwMode="auto">
              <a:xfrm>
                <a:off x="3118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" name="Oval 499"/>
              <p:cNvSpPr>
                <a:spLocks noChangeArrowheads="1"/>
              </p:cNvSpPr>
              <p:nvPr/>
            </p:nvSpPr>
            <p:spPr bwMode="auto">
              <a:xfrm>
                <a:off x="3126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" name="Oval 500"/>
              <p:cNvSpPr>
                <a:spLocks noChangeArrowheads="1"/>
              </p:cNvSpPr>
              <p:nvPr/>
            </p:nvSpPr>
            <p:spPr bwMode="auto">
              <a:xfrm>
                <a:off x="3126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" name="Oval 501"/>
              <p:cNvSpPr>
                <a:spLocks noChangeArrowheads="1"/>
              </p:cNvSpPr>
              <p:nvPr/>
            </p:nvSpPr>
            <p:spPr bwMode="auto">
              <a:xfrm>
                <a:off x="3126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" name="Oval 502"/>
              <p:cNvSpPr>
                <a:spLocks noChangeArrowheads="1"/>
              </p:cNvSpPr>
              <p:nvPr/>
            </p:nvSpPr>
            <p:spPr bwMode="auto">
              <a:xfrm>
                <a:off x="3133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8" name="Oval 503"/>
              <p:cNvSpPr>
                <a:spLocks noChangeArrowheads="1"/>
              </p:cNvSpPr>
              <p:nvPr/>
            </p:nvSpPr>
            <p:spPr bwMode="auto">
              <a:xfrm>
                <a:off x="3133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" name="Oval 504"/>
              <p:cNvSpPr>
                <a:spLocks noChangeArrowheads="1"/>
              </p:cNvSpPr>
              <p:nvPr/>
            </p:nvSpPr>
            <p:spPr bwMode="auto">
              <a:xfrm>
                <a:off x="3140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" name="Oval 505"/>
              <p:cNvSpPr>
                <a:spLocks noChangeArrowheads="1"/>
              </p:cNvSpPr>
              <p:nvPr/>
            </p:nvSpPr>
            <p:spPr bwMode="auto">
              <a:xfrm>
                <a:off x="3140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" name="Oval 506"/>
              <p:cNvSpPr>
                <a:spLocks noChangeArrowheads="1"/>
              </p:cNvSpPr>
              <p:nvPr/>
            </p:nvSpPr>
            <p:spPr bwMode="auto">
              <a:xfrm>
                <a:off x="3140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" name="Oval 507"/>
              <p:cNvSpPr>
                <a:spLocks noChangeArrowheads="1"/>
              </p:cNvSpPr>
              <p:nvPr/>
            </p:nvSpPr>
            <p:spPr bwMode="auto">
              <a:xfrm>
                <a:off x="3148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" name="Oval 508"/>
              <p:cNvSpPr>
                <a:spLocks noChangeArrowheads="1"/>
              </p:cNvSpPr>
              <p:nvPr/>
            </p:nvSpPr>
            <p:spPr bwMode="auto">
              <a:xfrm>
                <a:off x="3148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" name="Oval 509"/>
              <p:cNvSpPr>
                <a:spLocks noChangeArrowheads="1"/>
              </p:cNvSpPr>
              <p:nvPr/>
            </p:nvSpPr>
            <p:spPr bwMode="auto">
              <a:xfrm>
                <a:off x="3148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5" name="Oval 510"/>
              <p:cNvSpPr>
                <a:spLocks noChangeArrowheads="1"/>
              </p:cNvSpPr>
              <p:nvPr/>
            </p:nvSpPr>
            <p:spPr bwMode="auto">
              <a:xfrm>
                <a:off x="3155" y="15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6" name="Oval 511"/>
              <p:cNvSpPr>
                <a:spLocks noChangeArrowheads="1"/>
              </p:cNvSpPr>
              <p:nvPr/>
            </p:nvSpPr>
            <p:spPr bwMode="auto">
              <a:xfrm>
                <a:off x="3155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" name="Oval 512"/>
              <p:cNvSpPr>
                <a:spLocks noChangeArrowheads="1"/>
              </p:cNvSpPr>
              <p:nvPr/>
            </p:nvSpPr>
            <p:spPr bwMode="auto">
              <a:xfrm>
                <a:off x="3155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" name="Oval 513"/>
              <p:cNvSpPr>
                <a:spLocks noChangeArrowheads="1"/>
              </p:cNvSpPr>
              <p:nvPr/>
            </p:nvSpPr>
            <p:spPr bwMode="auto">
              <a:xfrm>
                <a:off x="3162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" name="Oval 514"/>
              <p:cNvSpPr>
                <a:spLocks noChangeArrowheads="1"/>
              </p:cNvSpPr>
              <p:nvPr/>
            </p:nvSpPr>
            <p:spPr bwMode="auto">
              <a:xfrm>
                <a:off x="3162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0" name="Oval 515"/>
              <p:cNvSpPr>
                <a:spLocks noChangeArrowheads="1"/>
              </p:cNvSpPr>
              <p:nvPr/>
            </p:nvSpPr>
            <p:spPr bwMode="auto">
              <a:xfrm>
                <a:off x="3162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1" name="Oval 516"/>
              <p:cNvSpPr>
                <a:spLocks noChangeArrowheads="1"/>
              </p:cNvSpPr>
              <p:nvPr/>
            </p:nvSpPr>
            <p:spPr bwMode="auto">
              <a:xfrm>
                <a:off x="3170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" name="Oval 517"/>
              <p:cNvSpPr>
                <a:spLocks noChangeArrowheads="1"/>
              </p:cNvSpPr>
              <p:nvPr/>
            </p:nvSpPr>
            <p:spPr bwMode="auto">
              <a:xfrm>
                <a:off x="3170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" name="Oval 518"/>
              <p:cNvSpPr>
                <a:spLocks noChangeArrowheads="1"/>
              </p:cNvSpPr>
              <p:nvPr/>
            </p:nvSpPr>
            <p:spPr bwMode="auto">
              <a:xfrm>
                <a:off x="3170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" name="Oval 519"/>
              <p:cNvSpPr>
                <a:spLocks noChangeArrowheads="1"/>
              </p:cNvSpPr>
              <p:nvPr/>
            </p:nvSpPr>
            <p:spPr bwMode="auto">
              <a:xfrm>
                <a:off x="3177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" name="Oval 520"/>
              <p:cNvSpPr>
                <a:spLocks noChangeArrowheads="1"/>
              </p:cNvSpPr>
              <p:nvPr/>
            </p:nvSpPr>
            <p:spPr bwMode="auto">
              <a:xfrm>
                <a:off x="3177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" name="Oval 521"/>
              <p:cNvSpPr>
                <a:spLocks noChangeArrowheads="1"/>
              </p:cNvSpPr>
              <p:nvPr/>
            </p:nvSpPr>
            <p:spPr bwMode="auto">
              <a:xfrm>
                <a:off x="3177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" name="Oval 522"/>
              <p:cNvSpPr>
                <a:spLocks noChangeArrowheads="1"/>
              </p:cNvSpPr>
              <p:nvPr/>
            </p:nvSpPr>
            <p:spPr bwMode="auto">
              <a:xfrm>
                <a:off x="3184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" name="Oval 523"/>
              <p:cNvSpPr>
                <a:spLocks noChangeArrowheads="1"/>
              </p:cNvSpPr>
              <p:nvPr/>
            </p:nvSpPr>
            <p:spPr bwMode="auto">
              <a:xfrm>
                <a:off x="3184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" name="Oval 524"/>
              <p:cNvSpPr>
                <a:spLocks noChangeArrowheads="1"/>
              </p:cNvSpPr>
              <p:nvPr/>
            </p:nvSpPr>
            <p:spPr bwMode="auto">
              <a:xfrm>
                <a:off x="3184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" name="Oval 525"/>
              <p:cNvSpPr>
                <a:spLocks noChangeArrowheads="1"/>
              </p:cNvSpPr>
              <p:nvPr/>
            </p:nvSpPr>
            <p:spPr bwMode="auto">
              <a:xfrm>
                <a:off x="3192" y="166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" name="Oval 526"/>
              <p:cNvSpPr>
                <a:spLocks noChangeArrowheads="1"/>
              </p:cNvSpPr>
              <p:nvPr/>
            </p:nvSpPr>
            <p:spPr bwMode="auto">
              <a:xfrm>
                <a:off x="3192" y="17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2" name="Oval 527"/>
              <p:cNvSpPr>
                <a:spLocks noChangeArrowheads="1"/>
              </p:cNvSpPr>
              <p:nvPr/>
            </p:nvSpPr>
            <p:spPr bwMode="auto">
              <a:xfrm>
                <a:off x="3192" y="17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3" name="Oval 528"/>
              <p:cNvSpPr>
                <a:spLocks noChangeArrowheads="1"/>
              </p:cNvSpPr>
              <p:nvPr/>
            </p:nvSpPr>
            <p:spPr bwMode="auto">
              <a:xfrm>
                <a:off x="3199" y="17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" name="Oval 529"/>
              <p:cNvSpPr>
                <a:spLocks noChangeArrowheads="1"/>
              </p:cNvSpPr>
              <p:nvPr/>
            </p:nvSpPr>
            <p:spPr bwMode="auto">
              <a:xfrm>
                <a:off x="3199" y="17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" name="Oval 530"/>
              <p:cNvSpPr>
                <a:spLocks noChangeArrowheads="1"/>
              </p:cNvSpPr>
              <p:nvPr/>
            </p:nvSpPr>
            <p:spPr bwMode="auto">
              <a:xfrm>
                <a:off x="3199" y="17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6" name="Oval 531"/>
              <p:cNvSpPr>
                <a:spLocks noChangeArrowheads="1"/>
              </p:cNvSpPr>
              <p:nvPr/>
            </p:nvSpPr>
            <p:spPr bwMode="auto">
              <a:xfrm>
                <a:off x="3206" y="17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7" name="Oval 532"/>
              <p:cNvSpPr>
                <a:spLocks noChangeArrowheads="1"/>
              </p:cNvSpPr>
              <p:nvPr/>
            </p:nvSpPr>
            <p:spPr bwMode="auto">
              <a:xfrm>
                <a:off x="3206" y="17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8" name="Oval 533"/>
              <p:cNvSpPr>
                <a:spLocks noChangeArrowheads="1"/>
              </p:cNvSpPr>
              <p:nvPr/>
            </p:nvSpPr>
            <p:spPr bwMode="auto">
              <a:xfrm>
                <a:off x="3206" y="17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9" name="Oval 534"/>
              <p:cNvSpPr>
                <a:spLocks noChangeArrowheads="1"/>
              </p:cNvSpPr>
              <p:nvPr/>
            </p:nvSpPr>
            <p:spPr bwMode="auto">
              <a:xfrm>
                <a:off x="3214" y="17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0" name="Oval 535"/>
              <p:cNvSpPr>
                <a:spLocks noChangeArrowheads="1"/>
              </p:cNvSpPr>
              <p:nvPr/>
            </p:nvSpPr>
            <p:spPr bwMode="auto">
              <a:xfrm>
                <a:off x="3214" y="17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1" name="Oval 536"/>
              <p:cNvSpPr>
                <a:spLocks noChangeArrowheads="1"/>
              </p:cNvSpPr>
              <p:nvPr/>
            </p:nvSpPr>
            <p:spPr bwMode="auto">
              <a:xfrm>
                <a:off x="3214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2" name="Oval 537"/>
              <p:cNvSpPr>
                <a:spLocks noChangeArrowheads="1"/>
              </p:cNvSpPr>
              <p:nvPr/>
            </p:nvSpPr>
            <p:spPr bwMode="auto">
              <a:xfrm>
                <a:off x="3222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3" name="Oval 538"/>
              <p:cNvSpPr>
                <a:spLocks noChangeArrowheads="1"/>
              </p:cNvSpPr>
              <p:nvPr/>
            </p:nvSpPr>
            <p:spPr bwMode="auto">
              <a:xfrm>
                <a:off x="3222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4" name="Oval 539"/>
              <p:cNvSpPr>
                <a:spLocks noChangeArrowheads="1"/>
              </p:cNvSpPr>
              <p:nvPr/>
            </p:nvSpPr>
            <p:spPr bwMode="auto">
              <a:xfrm>
                <a:off x="3229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5" name="Oval 540"/>
              <p:cNvSpPr>
                <a:spLocks noChangeArrowheads="1"/>
              </p:cNvSpPr>
              <p:nvPr/>
            </p:nvSpPr>
            <p:spPr bwMode="auto">
              <a:xfrm>
                <a:off x="3229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6" name="Oval 541"/>
              <p:cNvSpPr>
                <a:spLocks noChangeArrowheads="1"/>
              </p:cNvSpPr>
              <p:nvPr/>
            </p:nvSpPr>
            <p:spPr bwMode="auto">
              <a:xfrm>
                <a:off x="3229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7" name="Oval 542"/>
              <p:cNvSpPr>
                <a:spLocks noChangeArrowheads="1"/>
              </p:cNvSpPr>
              <p:nvPr/>
            </p:nvSpPr>
            <p:spPr bwMode="auto">
              <a:xfrm>
                <a:off x="3236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8" name="Oval 543"/>
              <p:cNvSpPr>
                <a:spLocks noChangeArrowheads="1"/>
              </p:cNvSpPr>
              <p:nvPr/>
            </p:nvSpPr>
            <p:spPr bwMode="auto">
              <a:xfrm>
                <a:off x="3236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9" name="Oval 544"/>
              <p:cNvSpPr>
                <a:spLocks noChangeArrowheads="1"/>
              </p:cNvSpPr>
              <p:nvPr/>
            </p:nvSpPr>
            <p:spPr bwMode="auto">
              <a:xfrm>
                <a:off x="3236" y="18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0" name="Oval 545"/>
              <p:cNvSpPr>
                <a:spLocks noChangeArrowheads="1"/>
              </p:cNvSpPr>
              <p:nvPr/>
            </p:nvSpPr>
            <p:spPr bwMode="auto">
              <a:xfrm>
                <a:off x="3244" y="18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1" name="Oval 546"/>
              <p:cNvSpPr>
                <a:spLocks noChangeArrowheads="1"/>
              </p:cNvSpPr>
              <p:nvPr/>
            </p:nvSpPr>
            <p:spPr bwMode="auto">
              <a:xfrm>
                <a:off x="3244" y="18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2" name="Oval 547"/>
              <p:cNvSpPr>
                <a:spLocks noChangeArrowheads="1"/>
              </p:cNvSpPr>
              <p:nvPr/>
            </p:nvSpPr>
            <p:spPr bwMode="auto">
              <a:xfrm>
                <a:off x="3244" y="18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3" name="Oval 548"/>
              <p:cNvSpPr>
                <a:spLocks noChangeArrowheads="1"/>
              </p:cNvSpPr>
              <p:nvPr/>
            </p:nvSpPr>
            <p:spPr bwMode="auto">
              <a:xfrm>
                <a:off x="3251" y="18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4" name="Oval 549"/>
              <p:cNvSpPr>
                <a:spLocks noChangeArrowheads="1"/>
              </p:cNvSpPr>
              <p:nvPr/>
            </p:nvSpPr>
            <p:spPr bwMode="auto">
              <a:xfrm>
                <a:off x="3251" y="18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" name="Oval 550"/>
              <p:cNvSpPr>
                <a:spLocks noChangeArrowheads="1"/>
              </p:cNvSpPr>
              <p:nvPr/>
            </p:nvSpPr>
            <p:spPr bwMode="auto">
              <a:xfrm>
                <a:off x="3251" y="18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6" name="Oval 551"/>
              <p:cNvSpPr>
                <a:spLocks noChangeArrowheads="1"/>
              </p:cNvSpPr>
              <p:nvPr/>
            </p:nvSpPr>
            <p:spPr bwMode="auto">
              <a:xfrm>
                <a:off x="3258" y="18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7" name="Oval 552"/>
              <p:cNvSpPr>
                <a:spLocks noChangeArrowheads="1"/>
              </p:cNvSpPr>
              <p:nvPr/>
            </p:nvSpPr>
            <p:spPr bwMode="auto">
              <a:xfrm>
                <a:off x="3258" y="18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8" name="Oval 553"/>
              <p:cNvSpPr>
                <a:spLocks noChangeArrowheads="1"/>
              </p:cNvSpPr>
              <p:nvPr/>
            </p:nvSpPr>
            <p:spPr bwMode="auto">
              <a:xfrm>
                <a:off x="3258" y="18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9" name="Oval 554"/>
              <p:cNvSpPr>
                <a:spLocks noChangeArrowheads="1"/>
              </p:cNvSpPr>
              <p:nvPr/>
            </p:nvSpPr>
            <p:spPr bwMode="auto">
              <a:xfrm>
                <a:off x="3265" y="19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0" name="Oval 555"/>
              <p:cNvSpPr>
                <a:spLocks noChangeArrowheads="1"/>
              </p:cNvSpPr>
              <p:nvPr/>
            </p:nvSpPr>
            <p:spPr bwMode="auto">
              <a:xfrm>
                <a:off x="3265" y="19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1" name="Oval 556"/>
              <p:cNvSpPr>
                <a:spLocks noChangeArrowheads="1"/>
              </p:cNvSpPr>
              <p:nvPr/>
            </p:nvSpPr>
            <p:spPr bwMode="auto">
              <a:xfrm>
                <a:off x="3265" y="19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2" name="Oval 557"/>
              <p:cNvSpPr>
                <a:spLocks noChangeArrowheads="1"/>
              </p:cNvSpPr>
              <p:nvPr/>
            </p:nvSpPr>
            <p:spPr bwMode="auto">
              <a:xfrm>
                <a:off x="3274" y="19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3" name="Oval 558"/>
              <p:cNvSpPr>
                <a:spLocks noChangeArrowheads="1"/>
              </p:cNvSpPr>
              <p:nvPr/>
            </p:nvSpPr>
            <p:spPr bwMode="auto">
              <a:xfrm>
                <a:off x="3274" y="19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4" name="Oval 559"/>
              <p:cNvSpPr>
                <a:spLocks noChangeArrowheads="1"/>
              </p:cNvSpPr>
              <p:nvPr/>
            </p:nvSpPr>
            <p:spPr bwMode="auto">
              <a:xfrm>
                <a:off x="3274" y="19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5" name="Oval 560"/>
              <p:cNvSpPr>
                <a:spLocks noChangeArrowheads="1"/>
              </p:cNvSpPr>
              <p:nvPr/>
            </p:nvSpPr>
            <p:spPr bwMode="auto">
              <a:xfrm>
                <a:off x="3281" y="19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6" name="Oval 561"/>
              <p:cNvSpPr>
                <a:spLocks noChangeArrowheads="1"/>
              </p:cNvSpPr>
              <p:nvPr/>
            </p:nvSpPr>
            <p:spPr bwMode="auto">
              <a:xfrm>
                <a:off x="3281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7" name="Oval 562"/>
              <p:cNvSpPr>
                <a:spLocks noChangeArrowheads="1"/>
              </p:cNvSpPr>
              <p:nvPr/>
            </p:nvSpPr>
            <p:spPr bwMode="auto">
              <a:xfrm>
                <a:off x="3281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8" name="Oval 563"/>
              <p:cNvSpPr>
                <a:spLocks noChangeArrowheads="1"/>
              </p:cNvSpPr>
              <p:nvPr/>
            </p:nvSpPr>
            <p:spPr bwMode="auto">
              <a:xfrm>
                <a:off x="3288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9" name="Oval 564"/>
              <p:cNvSpPr>
                <a:spLocks noChangeArrowheads="1"/>
              </p:cNvSpPr>
              <p:nvPr/>
            </p:nvSpPr>
            <p:spPr bwMode="auto">
              <a:xfrm>
                <a:off x="3288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0" name="Oval 565"/>
              <p:cNvSpPr>
                <a:spLocks noChangeArrowheads="1"/>
              </p:cNvSpPr>
              <p:nvPr/>
            </p:nvSpPr>
            <p:spPr bwMode="auto">
              <a:xfrm>
                <a:off x="3288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1" name="Oval 566"/>
              <p:cNvSpPr>
                <a:spLocks noChangeArrowheads="1"/>
              </p:cNvSpPr>
              <p:nvPr/>
            </p:nvSpPr>
            <p:spPr bwMode="auto">
              <a:xfrm>
                <a:off x="3295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2" name="Oval 567"/>
              <p:cNvSpPr>
                <a:spLocks noChangeArrowheads="1"/>
              </p:cNvSpPr>
              <p:nvPr/>
            </p:nvSpPr>
            <p:spPr bwMode="auto">
              <a:xfrm>
                <a:off x="3295" y="20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3" name="Oval 568"/>
              <p:cNvSpPr>
                <a:spLocks noChangeArrowheads="1"/>
              </p:cNvSpPr>
              <p:nvPr/>
            </p:nvSpPr>
            <p:spPr bwMode="auto">
              <a:xfrm>
                <a:off x="3295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4" name="Oval 569"/>
              <p:cNvSpPr>
                <a:spLocks noChangeArrowheads="1"/>
              </p:cNvSpPr>
              <p:nvPr/>
            </p:nvSpPr>
            <p:spPr bwMode="auto">
              <a:xfrm>
                <a:off x="3303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5" name="Oval 570"/>
              <p:cNvSpPr>
                <a:spLocks noChangeArrowheads="1"/>
              </p:cNvSpPr>
              <p:nvPr/>
            </p:nvSpPr>
            <p:spPr bwMode="auto">
              <a:xfrm>
                <a:off x="3303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" name="Oval 571"/>
              <p:cNvSpPr>
                <a:spLocks noChangeArrowheads="1"/>
              </p:cNvSpPr>
              <p:nvPr/>
            </p:nvSpPr>
            <p:spPr bwMode="auto">
              <a:xfrm>
                <a:off x="3303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7" name="Oval 572"/>
              <p:cNvSpPr>
                <a:spLocks noChangeArrowheads="1"/>
              </p:cNvSpPr>
              <p:nvPr/>
            </p:nvSpPr>
            <p:spPr bwMode="auto">
              <a:xfrm>
                <a:off x="3310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8" name="Oval 573"/>
              <p:cNvSpPr>
                <a:spLocks noChangeArrowheads="1"/>
              </p:cNvSpPr>
              <p:nvPr/>
            </p:nvSpPr>
            <p:spPr bwMode="auto">
              <a:xfrm>
                <a:off x="3310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9" name="Oval 574"/>
              <p:cNvSpPr>
                <a:spLocks noChangeArrowheads="1"/>
              </p:cNvSpPr>
              <p:nvPr/>
            </p:nvSpPr>
            <p:spPr bwMode="auto">
              <a:xfrm>
                <a:off x="3317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0" name="Oval 575"/>
              <p:cNvSpPr>
                <a:spLocks noChangeArrowheads="1"/>
              </p:cNvSpPr>
              <p:nvPr/>
            </p:nvSpPr>
            <p:spPr bwMode="auto">
              <a:xfrm>
                <a:off x="3317" y="20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1" name="Oval 576"/>
              <p:cNvSpPr>
                <a:spLocks noChangeArrowheads="1"/>
              </p:cNvSpPr>
              <p:nvPr/>
            </p:nvSpPr>
            <p:spPr bwMode="auto">
              <a:xfrm>
                <a:off x="3317" y="21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2" name="Oval 577"/>
              <p:cNvSpPr>
                <a:spLocks noChangeArrowheads="1"/>
              </p:cNvSpPr>
              <p:nvPr/>
            </p:nvSpPr>
            <p:spPr bwMode="auto">
              <a:xfrm>
                <a:off x="3325" y="21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3" name="Oval 578"/>
              <p:cNvSpPr>
                <a:spLocks noChangeArrowheads="1"/>
              </p:cNvSpPr>
              <p:nvPr/>
            </p:nvSpPr>
            <p:spPr bwMode="auto">
              <a:xfrm>
                <a:off x="3325" y="21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4" name="Oval 579"/>
              <p:cNvSpPr>
                <a:spLocks noChangeArrowheads="1"/>
              </p:cNvSpPr>
              <p:nvPr/>
            </p:nvSpPr>
            <p:spPr bwMode="auto">
              <a:xfrm>
                <a:off x="3325" y="21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5" name="Oval 580"/>
              <p:cNvSpPr>
                <a:spLocks noChangeArrowheads="1"/>
              </p:cNvSpPr>
              <p:nvPr/>
            </p:nvSpPr>
            <p:spPr bwMode="auto">
              <a:xfrm>
                <a:off x="3332" y="21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Oval 581"/>
              <p:cNvSpPr>
                <a:spLocks noChangeArrowheads="1"/>
              </p:cNvSpPr>
              <p:nvPr/>
            </p:nvSpPr>
            <p:spPr bwMode="auto">
              <a:xfrm>
                <a:off x="3332" y="21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Oval 582"/>
              <p:cNvSpPr>
                <a:spLocks noChangeArrowheads="1"/>
              </p:cNvSpPr>
              <p:nvPr/>
            </p:nvSpPr>
            <p:spPr bwMode="auto">
              <a:xfrm>
                <a:off x="3332" y="22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" name="Oval 583"/>
              <p:cNvSpPr>
                <a:spLocks noChangeArrowheads="1"/>
              </p:cNvSpPr>
              <p:nvPr/>
            </p:nvSpPr>
            <p:spPr bwMode="auto">
              <a:xfrm>
                <a:off x="3339" y="22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" name="Oval 584"/>
              <p:cNvSpPr>
                <a:spLocks noChangeArrowheads="1"/>
              </p:cNvSpPr>
              <p:nvPr/>
            </p:nvSpPr>
            <p:spPr bwMode="auto">
              <a:xfrm>
                <a:off x="3339" y="22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" name="Oval 585"/>
              <p:cNvSpPr>
                <a:spLocks noChangeArrowheads="1"/>
              </p:cNvSpPr>
              <p:nvPr/>
            </p:nvSpPr>
            <p:spPr bwMode="auto">
              <a:xfrm>
                <a:off x="3339" y="22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" name="Oval 586"/>
              <p:cNvSpPr>
                <a:spLocks noChangeArrowheads="1"/>
              </p:cNvSpPr>
              <p:nvPr/>
            </p:nvSpPr>
            <p:spPr bwMode="auto">
              <a:xfrm>
                <a:off x="3347" y="224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" name="Oval 587"/>
              <p:cNvSpPr>
                <a:spLocks noChangeArrowheads="1"/>
              </p:cNvSpPr>
              <p:nvPr/>
            </p:nvSpPr>
            <p:spPr bwMode="auto">
              <a:xfrm>
                <a:off x="3347" y="224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" name="Oval 588"/>
              <p:cNvSpPr>
                <a:spLocks noChangeArrowheads="1"/>
              </p:cNvSpPr>
              <p:nvPr/>
            </p:nvSpPr>
            <p:spPr bwMode="auto">
              <a:xfrm>
                <a:off x="3347" y="23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" name="Oval 589"/>
              <p:cNvSpPr>
                <a:spLocks noChangeArrowheads="1"/>
              </p:cNvSpPr>
              <p:nvPr/>
            </p:nvSpPr>
            <p:spPr bwMode="auto">
              <a:xfrm>
                <a:off x="3354" y="2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" name="Oval 590"/>
              <p:cNvSpPr>
                <a:spLocks noChangeArrowheads="1"/>
              </p:cNvSpPr>
              <p:nvPr/>
            </p:nvSpPr>
            <p:spPr bwMode="auto">
              <a:xfrm>
                <a:off x="3354" y="2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" name="Oval 591"/>
              <p:cNvSpPr>
                <a:spLocks noChangeArrowheads="1"/>
              </p:cNvSpPr>
              <p:nvPr/>
            </p:nvSpPr>
            <p:spPr bwMode="auto">
              <a:xfrm>
                <a:off x="3354" y="2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" name="Oval 592"/>
              <p:cNvSpPr>
                <a:spLocks noChangeArrowheads="1"/>
              </p:cNvSpPr>
              <p:nvPr/>
            </p:nvSpPr>
            <p:spPr bwMode="auto">
              <a:xfrm>
                <a:off x="3361" y="2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8" name="Oval 593"/>
              <p:cNvSpPr>
                <a:spLocks noChangeArrowheads="1"/>
              </p:cNvSpPr>
              <p:nvPr/>
            </p:nvSpPr>
            <p:spPr bwMode="auto">
              <a:xfrm>
                <a:off x="3361" y="2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" name="Oval 594"/>
              <p:cNvSpPr>
                <a:spLocks noChangeArrowheads="1"/>
              </p:cNvSpPr>
              <p:nvPr/>
            </p:nvSpPr>
            <p:spPr bwMode="auto">
              <a:xfrm>
                <a:off x="3361" y="23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" name="Oval 595"/>
              <p:cNvSpPr>
                <a:spLocks noChangeArrowheads="1"/>
              </p:cNvSpPr>
              <p:nvPr/>
            </p:nvSpPr>
            <p:spPr bwMode="auto">
              <a:xfrm>
                <a:off x="3368" y="23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" name="Oval 596"/>
              <p:cNvSpPr>
                <a:spLocks noChangeArrowheads="1"/>
              </p:cNvSpPr>
              <p:nvPr/>
            </p:nvSpPr>
            <p:spPr bwMode="auto">
              <a:xfrm>
                <a:off x="3368" y="23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" name="Oval 597"/>
              <p:cNvSpPr>
                <a:spLocks noChangeArrowheads="1"/>
              </p:cNvSpPr>
              <p:nvPr/>
            </p:nvSpPr>
            <p:spPr bwMode="auto">
              <a:xfrm>
                <a:off x="3368" y="24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Oval 598"/>
              <p:cNvSpPr>
                <a:spLocks noChangeArrowheads="1"/>
              </p:cNvSpPr>
              <p:nvPr/>
            </p:nvSpPr>
            <p:spPr bwMode="auto">
              <a:xfrm>
                <a:off x="3376" y="24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" name="Oval 599"/>
              <p:cNvSpPr>
                <a:spLocks noChangeArrowheads="1"/>
              </p:cNvSpPr>
              <p:nvPr/>
            </p:nvSpPr>
            <p:spPr bwMode="auto">
              <a:xfrm>
                <a:off x="3376" y="24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5" name="Oval 600"/>
              <p:cNvSpPr>
                <a:spLocks noChangeArrowheads="1"/>
              </p:cNvSpPr>
              <p:nvPr/>
            </p:nvSpPr>
            <p:spPr bwMode="auto">
              <a:xfrm>
                <a:off x="3376" y="24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" name="Oval 601"/>
              <p:cNvSpPr>
                <a:spLocks noChangeArrowheads="1"/>
              </p:cNvSpPr>
              <p:nvPr/>
            </p:nvSpPr>
            <p:spPr bwMode="auto">
              <a:xfrm>
                <a:off x="3383" y="24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" name="Oval 602"/>
              <p:cNvSpPr>
                <a:spLocks noChangeArrowheads="1"/>
              </p:cNvSpPr>
              <p:nvPr/>
            </p:nvSpPr>
            <p:spPr bwMode="auto">
              <a:xfrm>
                <a:off x="3383" y="253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" name="Oval 603"/>
              <p:cNvSpPr>
                <a:spLocks noChangeArrowheads="1"/>
              </p:cNvSpPr>
              <p:nvPr/>
            </p:nvSpPr>
            <p:spPr bwMode="auto">
              <a:xfrm>
                <a:off x="3383" y="253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" name="Oval 604"/>
              <p:cNvSpPr>
                <a:spLocks noChangeArrowheads="1"/>
              </p:cNvSpPr>
              <p:nvPr/>
            </p:nvSpPr>
            <p:spPr bwMode="auto">
              <a:xfrm>
                <a:off x="3390" y="253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" name="Oval 605"/>
              <p:cNvSpPr>
                <a:spLocks noChangeArrowheads="1"/>
              </p:cNvSpPr>
              <p:nvPr/>
            </p:nvSpPr>
            <p:spPr bwMode="auto">
              <a:xfrm>
                <a:off x="3390" y="253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" name="Oval 606"/>
              <p:cNvSpPr>
                <a:spLocks noChangeArrowheads="1"/>
              </p:cNvSpPr>
              <p:nvPr/>
            </p:nvSpPr>
            <p:spPr bwMode="auto">
              <a:xfrm>
                <a:off x="3390" y="260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" name="Oval 607"/>
              <p:cNvSpPr>
                <a:spLocks noChangeArrowheads="1"/>
              </p:cNvSpPr>
              <p:nvPr/>
            </p:nvSpPr>
            <p:spPr bwMode="auto">
              <a:xfrm>
                <a:off x="3398" y="260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" name="Oval 608"/>
              <p:cNvSpPr>
                <a:spLocks noChangeArrowheads="1"/>
              </p:cNvSpPr>
              <p:nvPr/>
            </p:nvSpPr>
            <p:spPr bwMode="auto">
              <a:xfrm>
                <a:off x="3398" y="260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" name="Oval 609"/>
              <p:cNvSpPr>
                <a:spLocks noChangeArrowheads="1"/>
              </p:cNvSpPr>
              <p:nvPr/>
            </p:nvSpPr>
            <p:spPr bwMode="auto">
              <a:xfrm>
                <a:off x="3405" y="260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" name="Oval 610"/>
              <p:cNvSpPr>
                <a:spLocks noChangeArrowheads="1"/>
              </p:cNvSpPr>
              <p:nvPr/>
            </p:nvSpPr>
            <p:spPr bwMode="auto">
              <a:xfrm>
                <a:off x="3405" y="268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" name="Oval 611"/>
              <p:cNvSpPr>
                <a:spLocks noChangeArrowheads="1"/>
              </p:cNvSpPr>
              <p:nvPr/>
            </p:nvSpPr>
            <p:spPr bwMode="auto">
              <a:xfrm>
                <a:off x="3405" y="268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" name="Oval 612"/>
              <p:cNvSpPr>
                <a:spLocks noChangeArrowheads="1"/>
              </p:cNvSpPr>
              <p:nvPr/>
            </p:nvSpPr>
            <p:spPr bwMode="auto">
              <a:xfrm>
                <a:off x="3412" y="268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" name="Oval 613"/>
              <p:cNvSpPr>
                <a:spLocks noChangeArrowheads="1"/>
              </p:cNvSpPr>
              <p:nvPr/>
            </p:nvSpPr>
            <p:spPr bwMode="auto">
              <a:xfrm>
                <a:off x="3412" y="268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" name="Oval 614"/>
              <p:cNvSpPr>
                <a:spLocks noChangeArrowheads="1"/>
              </p:cNvSpPr>
              <p:nvPr/>
            </p:nvSpPr>
            <p:spPr bwMode="auto">
              <a:xfrm>
                <a:off x="3412" y="2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" name="Oval 615"/>
              <p:cNvSpPr>
                <a:spLocks noChangeArrowheads="1"/>
              </p:cNvSpPr>
              <p:nvPr/>
            </p:nvSpPr>
            <p:spPr bwMode="auto">
              <a:xfrm>
                <a:off x="3420" y="2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" name="Oval 616"/>
              <p:cNvSpPr>
                <a:spLocks noChangeArrowheads="1"/>
              </p:cNvSpPr>
              <p:nvPr/>
            </p:nvSpPr>
            <p:spPr bwMode="auto">
              <a:xfrm>
                <a:off x="3420" y="2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2" name="Oval 617"/>
              <p:cNvSpPr>
                <a:spLocks noChangeArrowheads="1"/>
              </p:cNvSpPr>
              <p:nvPr/>
            </p:nvSpPr>
            <p:spPr bwMode="auto">
              <a:xfrm>
                <a:off x="3420" y="28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" name="Oval 618"/>
              <p:cNvSpPr>
                <a:spLocks noChangeArrowheads="1"/>
              </p:cNvSpPr>
              <p:nvPr/>
            </p:nvSpPr>
            <p:spPr bwMode="auto">
              <a:xfrm>
                <a:off x="3427" y="28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" name="Oval 619"/>
              <p:cNvSpPr>
                <a:spLocks noChangeArrowheads="1"/>
              </p:cNvSpPr>
              <p:nvPr/>
            </p:nvSpPr>
            <p:spPr bwMode="auto">
              <a:xfrm>
                <a:off x="3427" y="28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" name="Oval 620"/>
              <p:cNvSpPr>
                <a:spLocks noChangeArrowheads="1"/>
              </p:cNvSpPr>
              <p:nvPr/>
            </p:nvSpPr>
            <p:spPr bwMode="auto">
              <a:xfrm>
                <a:off x="3427" y="28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" name="Oval 621"/>
              <p:cNvSpPr>
                <a:spLocks noChangeArrowheads="1"/>
              </p:cNvSpPr>
              <p:nvPr/>
            </p:nvSpPr>
            <p:spPr bwMode="auto">
              <a:xfrm>
                <a:off x="3434" y="29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" name="Oval 622"/>
              <p:cNvSpPr>
                <a:spLocks noChangeArrowheads="1"/>
              </p:cNvSpPr>
              <p:nvPr/>
            </p:nvSpPr>
            <p:spPr bwMode="auto">
              <a:xfrm>
                <a:off x="3434" y="29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" name="Oval 623"/>
              <p:cNvSpPr>
                <a:spLocks noChangeArrowheads="1"/>
              </p:cNvSpPr>
              <p:nvPr/>
            </p:nvSpPr>
            <p:spPr bwMode="auto">
              <a:xfrm>
                <a:off x="3434" y="29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" name="Oval 624"/>
              <p:cNvSpPr>
                <a:spLocks noChangeArrowheads="1"/>
              </p:cNvSpPr>
              <p:nvPr/>
            </p:nvSpPr>
            <p:spPr bwMode="auto">
              <a:xfrm>
                <a:off x="3434" y="2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" name="Oval 625"/>
              <p:cNvSpPr>
                <a:spLocks noChangeArrowheads="1"/>
              </p:cNvSpPr>
              <p:nvPr/>
            </p:nvSpPr>
            <p:spPr bwMode="auto">
              <a:xfrm>
                <a:off x="3442" y="298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" name="Oval 626"/>
              <p:cNvSpPr>
                <a:spLocks noChangeArrowheads="1"/>
              </p:cNvSpPr>
              <p:nvPr/>
            </p:nvSpPr>
            <p:spPr bwMode="auto">
              <a:xfrm>
                <a:off x="3442" y="298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" name="Oval 627"/>
              <p:cNvSpPr>
                <a:spLocks noChangeArrowheads="1"/>
              </p:cNvSpPr>
              <p:nvPr/>
            </p:nvSpPr>
            <p:spPr bwMode="auto">
              <a:xfrm>
                <a:off x="3442" y="30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" name="Oval 628"/>
              <p:cNvSpPr>
                <a:spLocks noChangeArrowheads="1"/>
              </p:cNvSpPr>
              <p:nvPr/>
            </p:nvSpPr>
            <p:spPr bwMode="auto">
              <a:xfrm>
                <a:off x="3449" y="30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" name="Oval 629"/>
              <p:cNvSpPr>
                <a:spLocks noChangeArrowheads="1"/>
              </p:cNvSpPr>
              <p:nvPr/>
            </p:nvSpPr>
            <p:spPr bwMode="auto">
              <a:xfrm>
                <a:off x="3449" y="30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" name="Oval 630"/>
              <p:cNvSpPr>
                <a:spLocks noChangeArrowheads="1"/>
              </p:cNvSpPr>
              <p:nvPr/>
            </p:nvSpPr>
            <p:spPr bwMode="auto">
              <a:xfrm>
                <a:off x="3449" y="31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" name="Oval 631"/>
              <p:cNvSpPr>
                <a:spLocks noChangeArrowheads="1"/>
              </p:cNvSpPr>
              <p:nvPr/>
            </p:nvSpPr>
            <p:spPr bwMode="auto">
              <a:xfrm>
                <a:off x="3456" y="31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" name="Oval 632"/>
              <p:cNvSpPr>
                <a:spLocks noChangeArrowheads="1"/>
              </p:cNvSpPr>
              <p:nvPr/>
            </p:nvSpPr>
            <p:spPr bwMode="auto">
              <a:xfrm>
                <a:off x="3456" y="31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" name="Oval 633"/>
              <p:cNvSpPr>
                <a:spLocks noChangeArrowheads="1"/>
              </p:cNvSpPr>
              <p:nvPr/>
            </p:nvSpPr>
            <p:spPr bwMode="auto">
              <a:xfrm>
                <a:off x="3456" y="3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" name="Oval 634"/>
              <p:cNvSpPr>
                <a:spLocks noChangeArrowheads="1"/>
              </p:cNvSpPr>
              <p:nvPr/>
            </p:nvSpPr>
            <p:spPr bwMode="auto">
              <a:xfrm>
                <a:off x="3456" y="3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0" name="Oval 635"/>
              <p:cNvSpPr>
                <a:spLocks noChangeArrowheads="1"/>
              </p:cNvSpPr>
              <p:nvPr/>
            </p:nvSpPr>
            <p:spPr bwMode="auto">
              <a:xfrm>
                <a:off x="3463" y="3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1" name="Oval 636"/>
              <p:cNvSpPr>
                <a:spLocks noChangeArrowheads="1"/>
              </p:cNvSpPr>
              <p:nvPr/>
            </p:nvSpPr>
            <p:spPr bwMode="auto">
              <a:xfrm>
                <a:off x="3463" y="32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2" name="Oval 637"/>
              <p:cNvSpPr>
                <a:spLocks noChangeArrowheads="1"/>
              </p:cNvSpPr>
              <p:nvPr/>
            </p:nvSpPr>
            <p:spPr bwMode="auto">
              <a:xfrm>
                <a:off x="3463" y="32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3" name="Oval 638"/>
              <p:cNvSpPr>
                <a:spLocks noChangeArrowheads="1"/>
              </p:cNvSpPr>
              <p:nvPr/>
            </p:nvSpPr>
            <p:spPr bwMode="auto">
              <a:xfrm>
                <a:off x="3463" y="33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4" name="Oval 639"/>
              <p:cNvSpPr>
                <a:spLocks noChangeArrowheads="1"/>
              </p:cNvSpPr>
              <p:nvPr/>
            </p:nvSpPr>
            <p:spPr bwMode="auto">
              <a:xfrm>
                <a:off x="3471" y="33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5" name="Oval 640"/>
              <p:cNvSpPr>
                <a:spLocks noChangeArrowheads="1"/>
              </p:cNvSpPr>
              <p:nvPr/>
            </p:nvSpPr>
            <p:spPr bwMode="auto">
              <a:xfrm>
                <a:off x="3471" y="33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6" name="Oval 641"/>
              <p:cNvSpPr>
                <a:spLocks noChangeArrowheads="1"/>
              </p:cNvSpPr>
              <p:nvPr/>
            </p:nvSpPr>
            <p:spPr bwMode="auto">
              <a:xfrm>
                <a:off x="3471" y="34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" name="Oval 642"/>
              <p:cNvSpPr>
                <a:spLocks noChangeArrowheads="1"/>
              </p:cNvSpPr>
              <p:nvPr/>
            </p:nvSpPr>
            <p:spPr bwMode="auto">
              <a:xfrm>
                <a:off x="3471" y="34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8" name="Oval 643"/>
              <p:cNvSpPr>
                <a:spLocks noChangeArrowheads="1"/>
              </p:cNvSpPr>
              <p:nvPr/>
            </p:nvSpPr>
            <p:spPr bwMode="auto">
              <a:xfrm>
                <a:off x="3471" y="34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9" name="Oval 644"/>
              <p:cNvSpPr>
                <a:spLocks noChangeArrowheads="1"/>
              </p:cNvSpPr>
              <p:nvPr/>
            </p:nvSpPr>
            <p:spPr bwMode="auto">
              <a:xfrm>
                <a:off x="3471" y="3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0" name="Oval 645"/>
              <p:cNvSpPr>
                <a:spLocks noChangeArrowheads="1"/>
              </p:cNvSpPr>
              <p:nvPr/>
            </p:nvSpPr>
            <p:spPr bwMode="auto">
              <a:xfrm>
                <a:off x="3478" y="3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1" name="Oval 646"/>
              <p:cNvSpPr>
                <a:spLocks noChangeArrowheads="1"/>
              </p:cNvSpPr>
              <p:nvPr/>
            </p:nvSpPr>
            <p:spPr bwMode="auto">
              <a:xfrm>
                <a:off x="3478" y="3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2" name="Oval 647"/>
              <p:cNvSpPr>
                <a:spLocks noChangeArrowheads="1"/>
              </p:cNvSpPr>
              <p:nvPr/>
            </p:nvSpPr>
            <p:spPr bwMode="auto">
              <a:xfrm>
                <a:off x="3478" y="35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3" name="Oval 648"/>
              <p:cNvSpPr>
                <a:spLocks noChangeArrowheads="1"/>
              </p:cNvSpPr>
              <p:nvPr/>
            </p:nvSpPr>
            <p:spPr bwMode="auto">
              <a:xfrm>
                <a:off x="3478" y="35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4" name="Oval 649"/>
              <p:cNvSpPr>
                <a:spLocks noChangeArrowheads="1"/>
              </p:cNvSpPr>
              <p:nvPr/>
            </p:nvSpPr>
            <p:spPr bwMode="auto">
              <a:xfrm>
                <a:off x="3478" y="35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5" name="Oval 650"/>
              <p:cNvSpPr>
                <a:spLocks noChangeArrowheads="1"/>
              </p:cNvSpPr>
              <p:nvPr/>
            </p:nvSpPr>
            <p:spPr bwMode="auto">
              <a:xfrm>
                <a:off x="3478" y="3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6" name="Oval 651"/>
              <p:cNvSpPr>
                <a:spLocks noChangeArrowheads="1"/>
              </p:cNvSpPr>
              <p:nvPr/>
            </p:nvSpPr>
            <p:spPr bwMode="auto">
              <a:xfrm>
                <a:off x="3485" y="3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7" name="Oval 652"/>
              <p:cNvSpPr>
                <a:spLocks noChangeArrowheads="1"/>
              </p:cNvSpPr>
              <p:nvPr/>
            </p:nvSpPr>
            <p:spPr bwMode="auto">
              <a:xfrm>
                <a:off x="3485" y="3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" name="Oval 653"/>
              <p:cNvSpPr>
                <a:spLocks noChangeArrowheads="1"/>
              </p:cNvSpPr>
              <p:nvPr/>
            </p:nvSpPr>
            <p:spPr bwMode="auto">
              <a:xfrm>
                <a:off x="3485" y="3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" name="Oval 654"/>
              <p:cNvSpPr>
                <a:spLocks noChangeArrowheads="1"/>
              </p:cNvSpPr>
              <p:nvPr/>
            </p:nvSpPr>
            <p:spPr bwMode="auto">
              <a:xfrm>
                <a:off x="3485" y="3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0" name="Oval 655"/>
              <p:cNvSpPr>
                <a:spLocks noChangeArrowheads="1"/>
              </p:cNvSpPr>
              <p:nvPr/>
            </p:nvSpPr>
            <p:spPr bwMode="auto">
              <a:xfrm>
                <a:off x="3493" y="3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1" name="Oval 656"/>
              <p:cNvSpPr>
                <a:spLocks noChangeArrowheads="1"/>
              </p:cNvSpPr>
              <p:nvPr/>
            </p:nvSpPr>
            <p:spPr bwMode="auto">
              <a:xfrm>
                <a:off x="3493" y="3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2" name="Oval 657"/>
              <p:cNvSpPr>
                <a:spLocks noChangeArrowheads="1"/>
              </p:cNvSpPr>
              <p:nvPr/>
            </p:nvSpPr>
            <p:spPr bwMode="auto">
              <a:xfrm>
                <a:off x="3493" y="3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3" name="Oval 658"/>
              <p:cNvSpPr>
                <a:spLocks noChangeArrowheads="1"/>
              </p:cNvSpPr>
              <p:nvPr/>
            </p:nvSpPr>
            <p:spPr bwMode="auto">
              <a:xfrm>
                <a:off x="3493" y="3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4" name="Oval 659"/>
              <p:cNvSpPr>
                <a:spLocks noChangeArrowheads="1"/>
              </p:cNvSpPr>
              <p:nvPr/>
            </p:nvSpPr>
            <p:spPr bwMode="auto">
              <a:xfrm>
                <a:off x="3493" y="385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5" name="Oval 660"/>
              <p:cNvSpPr>
                <a:spLocks noChangeArrowheads="1"/>
              </p:cNvSpPr>
              <p:nvPr/>
            </p:nvSpPr>
            <p:spPr bwMode="auto">
              <a:xfrm>
                <a:off x="3493" y="385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6" name="Oval 661"/>
              <p:cNvSpPr>
                <a:spLocks noChangeArrowheads="1"/>
              </p:cNvSpPr>
              <p:nvPr/>
            </p:nvSpPr>
            <p:spPr bwMode="auto">
              <a:xfrm>
                <a:off x="3500" y="385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7" name="Oval 662"/>
              <p:cNvSpPr>
                <a:spLocks noChangeArrowheads="1"/>
              </p:cNvSpPr>
              <p:nvPr/>
            </p:nvSpPr>
            <p:spPr bwMode="auto">
              <a:xfrm>
                <a:off x="3500" y="393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8" name="Oval 663"/>
              <p:cNvSpPr>
                <a:spLocks noChangeArrowheads="1"/>
              </p:cNvSpPr>
              <p:nvPr/>
            </p:nvSpPr>
            <p:spPr bwMode="auto">
              <a:xfrm>
                <a:off x="3500" y="393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9" name="Oval 664"/>
              <p:cNvSpPr>
                <a:spLocks noChangeArrowheads="1"/>
              </p:cNvSpPr>
              <p:nvPr/>
            </p:nvSpPr>
            <p:spPr bwMode="auto">
              <a:xfrm>
                <a:off x="3500" y="393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0" name="Oval 665"/>
              <p:cNvSpPr>
                <a:spLocks noChangeArrowheads="1"/>
              </p:cNvSpPr>
              <p:nvPr/>
            </p:nvSpPr>
            <p:spPr bwMode="auto">
              <a:xfrm>
                <a:off x="3500" y="40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1" name="Oval 666"/>
              <p:cNvSpPr>
                <a:spLocks noChangeArrowheads="1"/>
              </p:cNvSpPr>
              <p:nvPr/>
            </p:nvSpPr>
            <p:spPr bwMode="auto">
              <a:xfrm>
                <a:off x="3500" y="40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2" name="Oval 667"/>
              <p:cNvSpPr>
                <a:spLocks noChangeArrowheads="1"/>
              </p:cNvSpPr>
              <p:nvPr/>
            </p:nvSpPr>
            <p:spPr bwMode="auto">
              <a:xfrm>
                <a:off x="3500" y="40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3" name="Oval 668"/>
              <p:cNvSpPr>
                <a:spLocks noChangeArrowheads="1"/>
              </p:cNvSpPr>
              <p:nvPr/>
            </p:nvSpPr>
            <p:spPr bwMode="auto">
              <a:xfrm>
                <a:off x="3507" y="406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4" name="Oval 669"/>
              <p:cNvSpPr>
                <a:spLocks noChangeArrowheads="1"/>
              </p:cNvSpPr>
              <p:nvPr/>
            </p:nvSpPr>
            <p:spPr bwMode="auto">
              <a:xfrm>
                <a:off x="3507" y="406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5" name="Oval 670"/>
              <p:cNvSpPr>
                <a:spLocks noChangeArrowheads="1"/>
              </p:cNvSpPr>
              <p:nvPr/>
            </p:nvSpPr>
            <p:spPr bwMode="auto">
              <a:xfrm>
                <a:off x="3507" y="406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6" name="Oval 671"/>
              <p:cNvSpPr>
                <a:spLocks noChangeArrowheads="1"/>
              </p:cNvSpPr>
              <p:nvPr/>
            </p:nvSpPr>
            <p:spPr bwMode="auto">
              <a:xfrm>
                <a:off x="3507" y="413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7" name="Oval 672"/>
              <p:cNvSpPr>
                <a:spLocks noChangeArrowheads="1"/>
              </p:cNvSpPr>
              <p:nvPr/>
            </p:nvSpPr>
            <p:spPr bwMode="auto">
              <a:xfrm>
                <a:off x="3507" y="413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8" name="Oval 673"/>
              <p:cNvSpPr>
                <a:spLocks noChangeArrowheads="1"/>
              </p:cNvSpPr>
              <p:nvPr/>
            </p:nvSpPr>
            <p:spPr bwMode="auto">
              <a:xfrm>
                <a:off x="3507" y="42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9" name="Oval 674"/>
              <p:cNvSpPr>
                <a:spLocks noChangeArrowheads="1"/>
              </p:cNvSpPr>
              <p:nvPr/>
            </p:nvSpPr>
            <p:spPr bwMode="auto">
              <a:xfrm>
                <a:off x="3507" y="42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0" name="Oval 675"/>
              <p:cNvSpPr>
                <a:spLocks noChangeArrowheads="1"/>
              </p:cNvSpPr>
              <p:nvPr/>
            </p:nvSpPr>
            <p:spPr bwMode="auto">
              <a:xfrm>
                <a:off x="3507" y="42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1" name="Oval 676"/>
              <p:cNvSpPr>
                <a:spLocks noChangeArrowheads="1"/>
              </p:cNvSpPr>
              <p:nvPr/>
            </p:nvSpPr>
            <p:spPr bwMode="auto">
              <a:xfrm>
                <a:off x="3507" y="42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2" name="Oval 677"/>
              <p:cNvSpPr>
                <a:spLocks noChangeArrowheads="1"/>
              </p:cNvSpPr>
              <p:nvPr/>
            </p:nvSpPr>
            <p:spPr bwMode="auto">
              <a:xfrm>
                <a:off x="3515" y="429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3" name="Oval 678"/>
              <p:cNvSpPr>
                <a:spLocks noChangeArrowheads="1"/>
              </p:cNvSpPr>
              <p:nvPr/>
            </p:nvSpPr>
            <p:spPr bwMode="auto">
              <a:xfrm>
                <a:off x="3515" y="429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4" name="Oval 679"/>
              <p:cNvSpPr>
                <a:spLocks noChangeArrowheads="1"/>
              </p:cNvSpPr>
              <p:nvPr/>
            </p:nvSpPr>
            <p:spPr bwMode="auto">
              <a:xfrm>
                <a:off x="3515" y="43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5" name="Oval 680"/>
              <p:cNvSpPr>
                <a:spLocks noChangeArrowheads="1"/>
              </p:cNvSpPr>
              <p:nvPr/>
            </p:nvSpPr>
            <p:spPr bwMode="auto">
              <a:xfrm>
                <a:off x="3515" y="43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6" name="Oval 681"/>
              <p:cNvSpPr>
                <a:spLocks noChangeArrowheads="1"/>
              </p:cNvSpPr>
              <p:nvPr/>
            </p:nvSpPr>
            <p:spPr bwMode="auto">
              <a:xfrm>
                <a:off x="3515" y="436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7" name="Oval 682"/>
              <p:cNvSpPr>
                <a:spLocks noChangeArrowheads="1"/>
              </p:cNvSpPr>
              <p:nvPr/>
            </p:nvSpPr>
            <p:spPr bwMode="auto">
              <a:xfrm>
                <a:off x="3515" y="44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" name="Oval 683"/>
              <p:cNvSpPr>
                <a:spLocks noChangeArrowheads="1"/>
              </p:cNvSpPr>
              <p:nvPr/>
            </p:nvSpPr>
            <p:spPr bwMode="auto">
              <a:xfrm>
                <a:off x="3515" y="44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" name="Oval 684"/>
              <p:cNvSpPr>
                <a:spLocks noChangeArrowheads="1"/>
              </p:cNvSpPr>
              <p:nvPr/>
            </p:nvSpPr>
            <p:spPr bwMode="auto">
              <a:xfrm>
                <a:off x="3515" y="44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" name="Oval 685"/>
              <p:cNvSpPr>
                <a:spLocks noChangeArrowheads="1"/>
              </p:cNvSpPr>
              <p:nvPr/>
            </p:nvSpPr>
            <p:spPr bwMode="auto">
              <a:xfrm>
                <a:off x="3515" y="45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" name="Oval 686"/>
              <p:cNvSpPr>
                <a:spLocks noChangeArrowheads="1"/>
              </p:cNvSpPr>
              <p:nvPr/>
            </p:nvSpPr>
            <p:spPr bwMode="auto">
              <a:xfrm>
                <a:off x="3515" y="45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" name="Oval 687"/>
              <p:cNvSpPr>
                <a:spLocks noChangeArrowheads="1"/>
              </p:cNvSpPr>
              <p:nvPr/>
            </p:nvSpPr>
            <p:spPr bwMode="auto">
              <a:xfrm>
                <a:off x="3522" y="45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" name="Oval 688"/>
              <p:cNvSpPr>
                <a:spLocks noChangeArrowheads="1"/>
              </p:cNvSpPr>
              <p:nvPr/>
            </p:nvSpPr>
            <p:spPr bwMode="auto">
              <a:xfrm>
                <a:off x="3522" y="45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" name="Oval 689"/>
              <p:cNvSpPr>
                <a:spLocks noChangeArrowheads="1"/>
              </p:cNvSpPr>
              <p:nvPr/>
            </p:nvSpPr>
            <p:spPr bwMode="auto">
              <a:xfrm>
                <a:off x="3522" y="45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" name="Oval 690"/>
              <p:cNvSpPr>
                <a:spLocks noChangeArrowheads="1"/>
              </p:cNvSpPr>
              <p:nvPr/>
            </p:nvSpPr>
            <p:spPr bwMode="auto">
              <a:xfrm>
                <a:off x="3522" y="45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" name="Oval 691"/>
              <p:cNvSpPr>
                <a:spLocks noChangeArrowheads="1"/>
              </p:cNvSpPr>
              <p:nvPr/>
            </p:nvSpPr>
            <p:spPr bwMode="auto">
              <a:xfrm>
                <a:off x="3522" y="46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" name="Oval 692"/>
              <p:cNvSpPr>
                <a:spLocks noChangeArrowheads="1"/>
              </p:cNvSpPr>
              <p:nvPr/>
            </p:nvSpPr>
            <p:spPr bwMode="auto">
              <a:xfrm>
                <a:off x="3522" y="46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" name="Oval 693"/>
              <p:cNvSpPr>
                <a:spLocks noChangeArrowheads="1"/>
              </p:cNvSpPr>
              <p:nvPr/>
            </p:nvSpPr>
            <p:spPr bwMode="auto">
              <a:xfrm>
                <a:off x="3522" y="46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" name="Oval 694"/>
              <p:cNvSpPr>
                <a:spLocks noChangeArrowheads="1"/>
              </p:cNvSpPr>
              <p:nvPr/>
            </p:nvSpPr>
            <p:spPr bwMode="auto">
              <a:xfrm>
                <a:off x="3522" y="47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" name="Oval 695"/>
              <p:cNvSpPr>
                <a:spLocks noChangeArrowheads="1"/>
              </p:cNvSpPr>
              <p:nvPr/>
            </p:nvSpPr>
            <p:spPr bwMode="auto">
              <a:xfrm>
                <a:off x="3522" y="47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" name="Oval 696"/>
              <p:cNvSpPr>
                <a:spLocks noChangeArrowheads="1"/>
              </p:cNvSpPr>
              <p:nvPr/>
            </p:nvSpPr>
            <p:spPr bwMode="auto">
              <a:xfrm>
                <a:off x="3522" y="47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" name="Oval 697"/>
              <p:cNvSpPr>
                <a:spLocks noChangeArrowheads="1"/>
              </p:cNvSpPr>
              <p:nvPr/>
            </p:nvSpPr>
            <p:spPr bwMode="auto">
              <a:xfrm>
                <a:off x="3529" y="480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" name="Oval 698"/>
              <p:cNvSpPr>
                <a:spLocks noChangeArrowheads="1"/>
              </p:cNvSpPr>
              <p:nvPr/>
            </p:nvSpPr>
            <p:spPr bwMode="auto">
              <a:xfrm>
                <a:off x="3529" y="480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" name="Oval 699"/>
              <p:cNvSpPr>
                <a:spLocks noChangeArrowheads="1"/>
              </p:cNvSpPr>
              <p:nvPr/>
            </p:nvSpPr>
            <p:spPr bwMode="auto">
              <a:xfrm>
                <a:off x="3529" y="480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" name="Oval 700"/>
              <p:cNvSpPr>
                <a:spLocks noChangeArrowheads="1"/>
              </p:cNvSpPr>
              <p:nvPr/>
            </p:nvSpPr>
            <p:spPr bwMode="auto">
              <a:xfrm>
                <a:off x="3529" y="487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" name="Oval 701"/>
              <p:cNvSpPr>
                <a:spLocks noChangeArrowheads="1"/>
              </p:cNvSpPr>
              <p:nvPr/>
            </p:nvSpPr>
            <p:spPr bwMode="auto">
              <a:xfrm>
                <a:off x="3529" y="487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" name="Oval 702"/>
              <p:cNvSpPr>
                <a:spLocks noChangeArrowheads="1"/>
              </p:cNvSpPr>
              <p:nvPr/>
            </p:nvSpPr>
            <p:spPr bwMode="auto">
              <a:xfrm>
                <a:off x="3529" y="487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" name="Oval 703"/>
              <p:cNvSpPr>
                <a:spLocks noChangeArrowheads="1"/>
              </p:cNvSpPr>
              <p:nvPr/>
            </p:nvSpPr>
            <p:spPr bwMode="auto">
              <a:xfrm>
                <a:off x="3529" y="494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" name="Oval 704"/>
              <p:cNvSpPr>
                <a:spLocks noChangeArrowheads="1"/>
              </p:cNvSpPr>
              <p:nvPr/>
            </p:nvSpPr>
            <p:spPr bwMode="auto">
              <a:xfrm>
                <a:off x="3529" y="494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" name="Oval 705"/>
              <p:cNvSpPr>
                <a:spLocks noChangeArrowheads="1"/>
              </p:cNvSpPr>
              <p:nvPr/>
            </p:nvSpPr>
            <p:spPr bwMode="auto">
              <a:xfrm>
                <a:off x="3529" y="494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" name="Oval 706"/>
              <p:cNvSpPr>
                <a:spLocks noChangeArrowheads="1"/>
              </p:cNvSpPr>
              <p:nvPr/>
            </p:nvSpPr>
            <p:spPr bwMode="auto">
              <a:xfrm>
                <a:off x="3529" y="502"/>
                <a:ext cx="24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" name="Oval 707"/>
              <p:cNvSpPr>
                <a:spLocks noChangeArrowheads="1"/>
              </p:cNvSpPr>
              <p:nvPr/>
            </p:nvSpPr>
            <p:spPr bwMode="auto">
              <a:xfrm>
                <a:off x="3529" y="502"/>
                <a:ext cx="24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" name="Oval 708"/>
              <p:cNvSpPr>
                <a:spLocks noChangeArrowheads="1"/>
              </p:cNvSpPr>
              <p:nvPr/>
            </p:nvSpPr>
            <p:spPr bwMode="auto">
              <a:xfrm>
                <a:off x="3529" y="509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" name="Oval 709"/>
              <p:cNvSpPr>
                <a:spLocks noChangeArrowheads="1"/>
              </p:cNvSpPr>
              <p:nvPr/>
            </p:nvSpPr>
            <p:spPr bwMode="auto">
              <a:xfrm>
                <a:off x="3529" y="509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" name="Oval 710"/>
              <p:cNvSpPr>
                <a:spLocks noChangeArrowheads="1"/>
              </p:cNvSpPr>
              <p:nvPr/>
            </p:nvSpPr>
            <p:spPr bwMode="auto">
              <a:xfrm>
                <a:off x="3529" y="509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" name="Oval 711"/>
              <p:cNvSpPr>
                <a:spLocks noChangeArrowheads="1"/>
              </p:cNvSpPr>
              <p:nvPr/>
            </p:nvSpPr>
            <p:spPr bwMode="auto">
              <a:xfrm>
                <a:off x="3538" y="51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" name="Oval 712"/>
              <p:cNvSpPr>
                <a:spLocks noChangeArrowheads="1"/>
              </p:cNvSpPr>
              <p:nvPr/>
            </p:nvSpPr>
            <p:spPr bwMode="auto">
              <a:xfrm>
                <a:off x="3538" y="51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" name="Oval 713"/>
              <p:cNvSpPr>
                <a:spLocks noChangeArrowheads="1"/>
              </p:cNvSpPr>
              <p:nvPr/>
            </p:nvSpPr>
            <p:spPr bwMode="auto">
              <a:xfrm>
                <a:off x="3538" y="51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" name="Oval 714"/>
              <p:cNvSpPr>
                <a:spLocks noChangeArrowheads="1"/>
              </p:cNvSpPr>
              <p:nvPr/>
            </p:nvSpPr>
            <p:spPr bwMode="auto">
              <a:xfrm>
                <a:off x="3538" y="52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" name="Oval 715"/>
              <p:cNvSpPr>
                <a:spLocks noChangeArrowheads="1"/>
              </p:cNvSpPr>
              <p:nvPr/>
            </p:nvSpPr>
            <p:spPr bwMode="auto">
              <a:xfrm>
                <a:off x="3538" y="52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" name="Oval 716"/>
              <p:cNvSpPr>
                <a:spLocks noChangeArrowheads="1"/>
              </p:cNvSpPr>
              <p:nvPr/>
            </p:nvSpPr>
            <p:spPr bwMode="auto">
              <a:xfrm>
                <a:off x="3538" y="52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" name="Oval 717"/>
              <p:cNvSpPr>
                <a:spLocks noChangeArrowheads="1"/>
              </p:cNvSpPr>
              <p:nvPr/>
            </p:nvSpPr>
            <p:spPr bwMode="auto">
              <a:xfrm>
                <a:off x="3538" y="5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" name="Oval 718"/>
              <p:cNvSpPr>
                <a:spLocks noChangeArrowheads="1"/>
              </p:cNvSpPr>
              <p:nvPr/>
            </p:nvSpPr>
            <p:spPr bwMode="auto">
              <a:xfrm>
                <a:off x="3538" y="5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" name="Oval 719"/>
              <p:cNvSpPr>
                <a:spLocks noChangeArrowheads="1"/>
              </p:cNvSpPr>
              <p:nvPr/>
            </p:nvSpPr>
            <p:spPr bwMode="auto">
              <a:xfrm>
                <a:off x="3538" y="53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" name="Oval 720"/>
              <p:cNvSpPr>
                <a:spLocks noChangeArrowheads="1"/>
              </p:cNvSpPr>
              <p:nvPr/>
            </p:nvSpPr>
            <p:spPr bwMode="auto">
              <a:xfrm>
                <a:off x="3538" y="53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" name="Oval 721"/>
              <p:cNvSpPr>
                <a:spLocks noChangeArrowheads="1"/>
              </p:cNvSpPr>
              <p:nvPr/>
            </p:nvSpPr>
            <p:spPr bwMode="auto">
              <a:xfrm>
                <a:off x="3538" y="53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" name="Oval 722"/>
              <p:cNvSpPr>
                <a:spLocks noChangeArrowheads="1"/>
              </p:cNvSpPr>
              <p:nvPr/>
            </p:nvSpPr>
            <p:spPr bwMode="auto">
              <a:xfrm>
                <a:off x="3538" y="53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" name="Oval 723"/>
              <p:cNvSpPr>
                <a:spLocks noChangeArrowheads="1"/>
              </p:cNvSpPr>
              <p:nvPr/>
            </p:nvSpPr>
            <p:spPr bwMode="auto">
              <a:xfrm>
                <a:off x="3538" y="5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" name="Oval 724"/>
              <p:cNvSpPr>
                <a:spLocks noChangeArrowheads="1"/>
              </p:cNvSpPr>
              <p:nvPr/>
            </p:nvSpPr>
            <p:spPr bwMode="auto">
              <a:xfrm>
                <a:off x="3538" y="5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" name="Oval 725"/>
              <p:cNvSpPr>
                <a:spLocks noChangeArrowheads="1"/>
              </p:cNvSpPr>
              <p:nvPr/>
            </p:nvSpPr>
            <p:spPr bwMode="auto">
              <a:xfrm>
                <a:off x="3538" y="5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" name="Oval 726"/>
              <p:cNvSpPr>
                <a:spLocks noChangeArrowheads="1"/>
              </p:cNvSpPr>
              <p:nvPr/>
            </p:nvSpPr>
            <p:spPr bwMode="auto">
              <a:xfrm>
                <a:off x="3538" y="55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" name="Oval 727"/>
              <p:cNvSpPr>
                <a:spLocks noChangeArrowheads="1"/>
              </p:cNvSpPr>
              <p:nvPr/>
            </p:nvSpPr>
            <p:spPr bwMode="auto">
              <a:xfrm>
                <a:off x="3538" y="55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" name="Oval 728"/>
              <p:cNvSpPr>
                <a:spLocks noChangeArrowheads="1"/>
              </p:cNvSpPr>
              <p:nvPr/>
            </p:nvSpPr>
            <p:spPr bwMode="auto">
              <a:xfrm>
                <a:off x="3538" y="55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" name="Oval 729"/>
              <p:cNvSpPr>
                <a:spLocks noChangeArrowheads="1"/>
              </p:cNvSpPr>
              <p:nvPr/>
            </p:nvSpPr>
            <p:spPr bwMode="auto">
              <a:xfrm>
                <a:off x="3538" y="56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" name="Oval 730"/>
              <p:cNvSpPr>
                <a:spLocks noChangeArrowheads="1"/>
              </p:cNvSpPr>
              <p:nvPr/>
            </p:nvSpPr>
            <p:spPr bwMode="auto">
              <a:xfrm>
                <a:off x="3538" y="56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" name="Oval 731"/>
              <p:cNvSpPr>
                <a:spLocks noChangeArrowheads="1"/>
              </p:cNvSpPr>
              <p:nvPr/>
            </p:nvSpPr>
            <p:spPr bwMode="auto">
              <a:xfrm>
                <a:off x="3538" y="56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" name="Oval 732"/>
              <p:cNvSpPr>
                <a:spLocks noChangeArrowheads="1"/>
              </p:cNvSpPr>
              <p:nvPr/>
            </p:nvSpPr>
            <p:spPr bwMode="auto">
              <a:xfrm>
                <a:off x="3538" y="5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" name="Oval 733"/>
              <p:cNvSpPr>
                <a:spLocks noChangeArrowheads="1"/>
              </p:cNvSpPr>
              <p:nvPr/>
            </p:nvSpPr>
            <p:spPr bwMode="auto">
              <a:xfrm>
                <a:off x="3538" y="5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" name="Oval 734"/>
              <p:cNvSpPr>
                <a:spLocks noChangeArrowheads="1"/>
              </p:cNvSpPr>
              <p:nvPr/>
            </p:nvSpPr>
            <p:spPr bwMode="auto">
              <a:xfrm>
                <a:off x="3538" y="5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" name="Oval 735"/>
              <p:cNvSpPr>
                <a:spLocks noChangeArrowheads="1"/>
              </p:cNvSpPr>
              <p:nvPr/>
            </p:nvSpPr>
            <p:spPr bwMode="auto">
              <a:xfrm>
                <a:off x="3538" y="57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" name="Oval 736"/>
              <p:cNvSpPr>
                <a:spLocks noChangeArrowheads="1"/>
              </p:cNvSpPr>
              <p:nvPr/>
            </p:nvSpPr>
            <p:spPr bwMode="auto">
              <a:xfrm>
                <a:off x="3538" y="57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" name="Oval 737"/>
              <p:cNvSpPr>
                <a:spLocks noChangeArrowheads="1"/>
              </p:cNvSpPr>
              <p:nvPr/>
            </p:nvSpPr>
            <p:spPr bwMode="auto">
              <a:xfrm>
                <a:off x="3538" y="57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" name="Oval 738"/>
              <p:cNvSpPr>
                <a:spLocks noChangeArrowheads="1"/>
              </p:cNvSpPr>
              <p:nvPr/>
            </p:nvSpPr>
            <p:spPr bwMode="auto">
              <a:xfrm>
                <a:off x="3538" y="58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" name="Oval 739"/>
              <p:cNvSpPr>
                <a:spLocks noChangeArrowheads="1"/>
              </p:cNvSpPr>
              <p:nvPr/>
            </p:nvSpPr>
            <p:spPr bwMode="auto">
              <a:xfrm>
                <a:off x="3538" y="58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" name="Oval 740"/>
              <p:cNvSpPr>
                <a:spLocks noChangeArrowheads="1"/>
              </p:cNvSpPr>
              <p:nvPr/>
            </p:nvSpPr>
            <p:spPr bwMode="auto">
              <a:xfrm>
                <a:off x="3538" y="58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" name="Oval 741"/>
              <p:cNvSpPr>
                <a:spLocks noChangeArrowheads="1"/>
              </p:cNvSpPr>
              <p:nvPr/>
            </p:nvSpPr>
            <p:spPr bwMode="auto">
              <a:xfrm>
                <a:off x="3529" y="589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" name="Oval 742"/>
              <p:cNvSpPr>
                <a:spLocks noChangeArrowheads="1"/>
              </p:cNvSpPr>
              <p:nvPr/>
            </p:nvSpPr>
            <p:spPr bwMode="auto">
              <a:xfrm>
                <a:off x="3529" y="589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" name="Oval 743"/>
              <p:cNvSpPr>
                <a:spLocks noChangeArrowheads="1"/>
              </p:cNvSpPr>
              <p:nvPr/>
            </p:nvSpPr>
            <p:spPr bwMode="auto">
              <a:xfrm>
                <a:off x="3529" y="597"/>
                <a:ext cx="24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" name="Oval 744"/>
              <p:cNvSpPr>
                <a:spLocks noChangeArrowheads="1"/>
              </p:cNvSpPr>
              <p:nvPr/>
            </p:nvSpPr>
            <p:spPr bwMode="auto">
              <a:xfrm>
                <a:off x="3529" y="597"/>
                <a:ext cx="24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" name="Oval 745"/>
              <p:cNvSpPr>
                <a:spLocks noChangeArrowheads="1"/>
              </p:cNvSpPr>
              <p:nvPr/>
            </p:nvSpPr>
            <p:spPr bwMode="auto">
              <a:xfrm>
                <a:off x="3529" y="597"/>
                <a:ext cx="24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" name="Oval 746"/>
              <p:cNvSpPr>
                <a:spLocks noChangeArrowheads="1"/>
              </p:cNvSpPr>
              <p:nvPr/>
            </p:nvSpPr>
            <p:spPr bwMode="auto">
              <a:xfrm>
                <a:off x="3529" y="604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" name="Oval 747"/>
              <p:cNvSpPr>
                <a:spLocks noChangeArrowheads="1"/>
              </p:cNvSpPr>
              <p:nvPr/>
            </p:nvSpPr>
            <p:spPr bwMode="auto">
              <a:xfrm>
                <a:off x="3529" y="604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" name="Oval 748"/>
              <p:cNvSpPr>
                <a:spLocks noChangeArrowheads="1"/>
              </p:cNvSpPr>
              <p:nvPr/>
            </p:nvSpPr>
            <p:spPr bwMode="auto">
              <a:xfrm>
                <a:off x="3529" y="604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" name="Oval 749"/>
              <p:cNvSpPr>
                <a:spLocks noChangeArrowheads="1"/>
              </p:cNvSpPr>
              <p:nvPr/>
            </p:nvSpPr>
            <p:spPr bwMode="auto">
              <a:xfrm>
                <a:off x="3529" y="611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" name="Oval 750"/>
              <p:cNvSpPr>
                <a:spLocks noChangeArrowheads="1"/>
              </p:cNvSpPr>
              <p:nvPr/>
            </p:nvSpPr>
            <p:spPr bwMode="auto">
              <a:xfrm>
                <a:off x="3529" y="611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" name="Oval 751"/>
              <p:cNvSpPr>
                <a:spLocks noChangeArrowheads="1"/>
              </p:cNvSpPr>
              <p:nvPr/>
            </p:nvSpPr>
            <p:spPr bwMode="auto">
              <a:xfrm>
                <a:off x="3529" y="611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" name="Oval 752"/>
              <p:cNvSpPr>
                <a:spLocks noChangeArrowheads="1"/>
              </p:cNvSpPr>
              <p:nvPr/>
            </p:nvSpPr>
            <p:spPr bwMode="auto">
              <a:xfrm>
                <a:off x="3529" y="618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" name="Oval 753"/>
              <p:cNvSpPr>
                <a:spLocks noChangeArrowheads="1"/>
              </p:cNvSpPr>
              <p:nvPr/>
            </p:nvSpPr>
            <p:spPr bwMode="auto">
              <a:xfrm>
                <a:off x="3529" y="618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" name="Oval 754"/>
              <p:cNvSpPr>
                <a:spLocks noChangeArrowheads="1"/>
              </p:cNvSpPr>
              <p:nvPr/>
            </p:nvSpPr>
            <p:spPr bwMode="auto">
              <a:xfrm>
                <a:off x="3529" y="618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" name="Oval 755"/>
              <p:cNvSpPr>
                <a:spLocks noChangeArrowheads="1"/>
              </p:cNvSpPr>
              <p:nvPr/>
            </p:nvSpPr>
            <p:spPr bwMode="auto">
              <a:xfrm>
                <a:off x="3529" y="626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" name="Oval 756"/>
              <p:cNvSpPr>
                <a:spLocks noChangeArrowheads="1"/>
              </p:cNvSpPr>
              <p:nvPr/>
            </p:nvSpPr>
            <p:spPr bwMode="auto">
              <a:xfrm>
                <a:off x="3529" y="626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" name="Oval 757"/>
              <p:cNvSpPr>
                <a:spLocks noChangeArrowheads="1"/>
              </p:cNvSpPr>
              <p:nvPr/>
            </p:nvSpPr>
            <p:spPr bwMode="auto">
              <a:xfrm>
                <a:off x="3529" y="626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" name="Oval 758"/>
              <p:cNvSpPr>
                <a:spLocks noChangeArrowheads="1"/>
              </p:cNvSpPr>
              <p:nvPr/>
            </p:nvSpPr>
            <p:spPr bwMode="auto">
              <a:xfrm>
                <a:off x="3522" y="63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" name="Oval 759"/>
              <p:cNvSpPr>
                <a:spLocks noChangeArrowheads="1"/>
              </p:cNvSpPr>
              <p:nvPr/>
            </p:nvSpPr>
            <p:spPr bwMode="auto">
              <a:xfrm>
                <a:off x="3522" y="63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" name="Oval 760"/>
              <p:cNvSpPr>
                <a:spLocks noChangeArrowheads="1"/>
              </p:cNvSpPr>
              <p:nvPr/>
            </p:nvSpPr>
            <p:spPr bwMode="auto">
              <a:xfrm>
                <a:off x="3522" y="633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" name="Oval 761"/>
              <p:cNvSpPr>
                <a:spLocks noChangeArrowheads="1"/>
              </p:cNvSpPr>
              <p:nvPr/>
            </p:nvSpPr>
            <p:spPr bwMode="auto">
              <a:xfrm>
                <a:off x="3522" y="64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" name="Oval 762"/>
              <p:cNvSpPr>
                <a:spLocks noChangeArrowheads="1"/>
              </p:cNvSpPr>
              <p:nvPr/>
            </p:nvSpPr>
            <p:spPr bwMode="auto">
              <a:xfrm>
                <a:off x="3522" y="64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" name="Oval 763"/>
              <p:cNvSpPr>
                <a:spLocks noChangeArrowheads="1"/>
              </p:cNvSpPr>
              <p:nvPr/>
            </p:nvSpPr>
            <p:spPr bwMode="auto">
              <a:xfrm>
                <a:off x="3522" y="64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" name="Oval 764"/>
              <p:cNvSpPr>
                <a:spLocks noChangeArrowheads="1"/>
              </p:cNvSpPr>
              <p:nvPr/>
            </p:nvSpPr>
            <p:spPr bwMode="auto">
              <a:xfrm>
                <a:off x="3522" y="64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" name="Oval 765"/>
              <p:cNvSpPr>
                <a:spLocks noChangeArrowheads="1"/>
              </p:cNvSpPr>
              <p:nvPr/>
            </p:nvSpPr>
            <p:spPr bwMode="auto">
              <a:xfrm>
                <a:off x="3522" y="64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" name="Oval 766"/>
              <p:cNvSpPr>
                <a:spLocks noChangeArrowheads="1"/>
              </p:cNvSpPr>
              <p:nvPr/>
            </p:nvSpPr>
            <p:spPr bwMode="auto">
              <a:xfrm>
                <a:off x="3522" y="64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" name="Oval 767"/>
              <p:cNvSpPr>
                <a:spLocks noChangeArrowheads="1"/>
              </p:cNvSpPr>
              <p:nvPr/>
            </p:nvSpPr>
            <p:spPr bwMode="auto">
              <a:xfrm>
                <a:off x="3522" y="65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" name="Oval 768"/>
              <p:cNvSpPr>
                <a:spLocks noChangeArrowheads="1"/>
              </p:cNvSpPr>
              <p:nvPr/>
            </p:nvSpPr>
            <p:spPr bwMode="auto">
              <a:xfrm>
                <a:off x="3522" y="65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" name="Oval 769"/>
              <p:cNvSpPr>
                <a:spLocks noChangeArrowheads="1"/>
              </p:cNvSpPr>
              <p:nvPr/>
            </p:nvSpPr>
            <p:spPr bwMode="auto">
              <a:xfrm>
                <a:off x="3522" y="65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" name="Oval 770"/>
              <p:cNvSpPr>
                <a:spLocks noChangeArrowheads="1"/>
              </p:cNvSpPr>
              <p:nvPr/>
            </p:nvSpPr>
            <p:spPr bwMode="auto">
              <a:xfrm>
                <a:off x="3522" y="66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" name="Oval 771"/>
              <p:cNvSpPr>
                <a:spLocks noChangeArrowheads="1"/>
              </p:cNvSpPr>
              <p:nvPr/>
            </p:nvSpPr>
            <p:spPr bwMode="auto">
              <a:xfrm>
                <a:off x="3522" y="66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" name="Oval 772"/>
              <p:cNvSpPr>
                <a:spLocks noChangeArrowheads="1"/>
              </p:cNvSpPr>
              <p:nvPr/>
            </p:nvSpPr>
            <p:spPr bwMode="auto">
              <a:xfrm>
                <a:off x="3522" y="66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" name="Oval 773"/>
              <p:cNvSpPr>
                <a:spLocks noChangeArrowheads="1"/>
              </p:cNvSpPr>
              <p:nvPr/>
            </p:nvSpPr>
            <p:spPr bwMode="auto">
              <a:xfrm>
                <a:off x="3522" y="67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" name="Oval 774"/>
              <p:cNvSpPr>
                <a:spLocks noChangeArrowheads="1"/>
              </p:cNvSpPr>
              <p:nvPr/>
            </p:nvSpPr>
            <p:spPr bwMode="auto">
              <a:xfrm>
                <a:off x="3522" y="67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0" name="Oval 775"/>
              <p:cNvSpPr>
                <a:spLocks noChangeArrowheads="1"/>
              </p:cNvSpPr>
              <p:nvPr/>
            </p:nvSpPr>
            <p:spPr bwMode="auto">
              <a:xfrm>
                <a:off x="3522" y="67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1" name="Oval 776"/>
              <p:cNvSpPr>
                <a:spLocks noChangeArrowheads="1"/>
              </p:cNvSpPr>
              <p:nvPr/>
            </p:nvSpPr>
            <p:spPr bwMode="auto">
              <a:xfrm>
                <a:off x="3522" y="67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2" name="Oval 777"/>
              <p:cNvSpPr>
                <a:spLocks noChangeArrowheads="1"/>
              </p:cNvSpPr>
              <p:nvPr/>
            </p:nvSpPr>
            <p:spPr bwMode="auto">
              <a:xfrm>
                <a:off x="3522" y="67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3" name="Oval 778"/>
              <p:cNvSpPr>
                <a:spLocks noChangeArrowheads="1"/>
              </p:cNvSpPr>
              <p:nvPr/>
            </p:nvSpPr>
            <p:spPr bwMode="auto">
              <a:xfrm>
                <a:off x="3515" y="684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4" name="Oval 779"/>
              <p:cNvSpPr>
                <a:spLocks noChangeArrowheads="1"/>
              </p:cNvSpPr>
              <p:nvPr/>
            </p:nvSpPr>
            <p:spPr bwMode="auto">
              <a:xfrm>
                <a:off x="3515" y="684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5" name="Oval 780"/>
              <p:cNvSpPr>
                <a:spLocks noChangeArrowheads="1"/>
              </p:cNvSpPr>
              <p:nvPr/>
            </p:nvSpPr>
            <p:spPr bwMode="auto">
              <a:xfrm>
                <a:off x="3515" y="684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6" name="Oval 781"/>
              <p:cNvSpPr>
                <a:spLocks noChangeArrowheads="1"/>
              </p:cNvSpPr>
              <p:nvPr/>
            </p:nvSpPr>
            <p:spPr bwMode="auto">
              <a:xfrm>
                <a:off x="3515" y="69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7" name="Oval 782"/>
              <p:cNvSpPr>
                <a:spLocks noChangeArrowheads="1"/>
              </p:cNvSpPr>
              <p:nvPr/>
            </p:nvSpPr>
            <p:spPr bwMode="auto">
              <a:xfrm>
                <a:off x="3515" y="69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8" name="Oval 783"/>
              <p:cNvSpPr>
                <a:spLocks noChangeArrowheads="1"/>
              </p:cNvSpPr>
              <p:nvPr/>
            </p:nvSpPr>
            <p:spPr bwMode="auto">
              <a:xfrm>
                <a:off x="3515" y="69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9" name="Oval 784"/>
              <p:cNvSpPr>
                <a:spLocks noChangeArrowheads="1"/>
              </p:cNvSpPr>
              <p:nvPr/>
            </p:nvSpPr>
            <p:spPr bwMode="auto">
              <a:xfrm>
                <a:off x="3515" y="699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0" name="Oval 785"/>
              <p:cNvSpPr>
                <a:spLocks noChangeArrowheads="1"/>
              </p:cNvSpPr>
              <p:nvPr/>
            </p:nvSpPr>
            <p:spPr bwMode="auto">
              <a:xfrm>
                <a:off x="3515" y="699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" name="Oval 786"/>
              <p:cNvSpPr>
                <a:spLocks noChangeArrowheads="1"/>
              </p:cNvSpPr>
              <p:nvPr/>
            </p:nvSpPr>
            <p:spPr bwMode="auto">
              <a:xfrm>
                <a:off x="3515" y="699"/>
                <a:ext cx="23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" name="Oval 787"/>
              <p:cNvSpPr>
                <a:spLocks noChangeArrowheads="1"/>
              </p:cNvSpPr>
              <p:nvPr/>
            </p:nvSpPr>
            <p:spPr bwMode="auto">
              <a:xfrm>
                <a:off x="3515" y="70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" name="Oval 788"/>
              <p:cNvSpPr>
                <a:spLocks noChangeArrowheads="1"/>
              </p:cNvSpPr>
              <p:nvPr/>
            </p:nvSpPr>
            <p:spPr bwMode="auto">
              <a:xfrm>
                <a:off x="3507" y="7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" name="Oval 789"/>
              <p:cNvSpPr>
                <a:spLocks noChangeArrowheads="1"/>
              </p:cNvSpPr>
              <p:nvPr/>
            </p:nvSpPr>
            <p:spPr bwMode="auto">
              <a:xfrm>
                <a:off x="3507" y="7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" name="Oval 790"/>
              <p:cNvSpPr>
                <a:spLocks noChangeArrowheads="1"/>
              </p:cNvSpPr>
              <p:nvPr/>
            </p:nvSpPr>
            <p:spPr bwMode="auto">
              <a:xfrm>
                <a:off x="3507" y="71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" name="Oval 791"/>
              <p:cNvSpPr>
                <a:spLocks noChangeArrowheads="1"/>
              </p:cNvSpPr>
              <p:nvPr/>
            </p:nvSpPr>
            <p:spPr bwMode="auto">
              <a:xfrm>
                <a:off x="3507" y="71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" name="Oval 792"/>
              <p:cNvSpPr>
                <a:spLocks noChangeArrowheads="1"/>
              </p:cNvSpPr>
              <p:nvPr/>
            </p:nvSpPr>
            <p:spPr bwMode="auto">
              <a:xfrm>
                <a:off x="3507" y="71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" name="Oval 793"/>
              <p:cNvSpPr>
                <a:spLocks noChangeArrowheads="1"/>
              </p:cNvSpPr>
              <p:nvPr/>
            </p:nvSpPr>
            <p:spPr bwMode="auto">
              <a:xfrm>
                <a:off x="3507" y="722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" name="Oval 794"/>
              <p:cNvSpPr>
                <a:spLocks noChangeArrowheads="1"/>
              </p:cNvSpPr>
              <p:nvPr/>
            </p:nvSpPr>
            <p:spPr bwMode="auto">
              <a:xfrm>
                <a:off x="3500" y="722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" name="Oval 795"/>
              <p:cNvSpPr>
                <a:spLocks noChangeArrowheads="1"/>
              </p:cNvSpPr>
              <p:nvPr/>
            </p:nvSpPr>
            <p:spPr bwMode="auto">
              <a:xfrm>
                <a:off x="3500" y="722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" name="Oval 796"/>
              <p:cNvSpPr>
                <a:spLocks noChangeArrowheads="1"/>
              </p:cNvSpPr>
              <p:nvPr/>
            </p:nvSpPr>
            <p:spPr bwMode="auto">
              <a:xfrm>
                <a:off x="3500" y="729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" name="Oval 797"/>
              <p:cNvSpPr>
                <a:spLocks noChangeArrowheads="1"/>
              </p:cNvSpPr>
              <p:nvPr/>
            </p:nvSpPr>
            <p:spPr bwMode="auto">
              <a:xfrm>
                <a:off x="3500" y="729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" name="Oval 798"/>
              <p:cNvSpPr>
                <a:spLocks noChangeArrowheads="1"/>
              </p:cNvSpPr>
              <p:nvPr/>
            </p:nvSpPr>
            <p:spPr bwMode="auto">
              <a:xfrm>
                <a:off x="3500" y="729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" name="Oval 799"/>
              <p:cNvSpPr>
                <a:spLocks noChangeArrowheads="1"/>
              </p:cNvSpPr>
              <p:nvPr/>
            </p:nvSpPr>
            <p:spPr bwMode="auto">
              <a:xfrm>
                <a:off x="3500" y="736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" name="Oval 800"/>
              <p:cNvSpPr>
                <a:spLocks noChangeArrowheads="1"/>
              </p:cNvSpPr>
              <p:nvPr/>
            </p:nvSpPr>
            <p:spPr bwMode="auto">
              <a:xfrm>
                <a:off x="3500" y="736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" name="Oval 801"/>
              <p:cNvSpPr>
                <a:spLocks noChangeArrowheads="1"/>
              </p:cNvSpPr>
              <p:nvPr/>
            </p:nvSpPr>
            <p:spPr bwMode="auto">
              <a:xfrm>
                <a:off x="3493" y="736"/>
                <a:ext cx="22" cy="2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7" name="Oval 802"/>
              <p:cNvSpPr>
                <a:spLocks noChangeArrowheads="1"/>
              </p:cNvSpPr>
              <p:nvPr/>
            </p:nvSpPr>
            <p:spPr bwMode="auto">
              <a:xfrm>
                <a:off x="3493" y="74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" name="Oval 803"/>
              <p:cNvSpPr>
                <a:spLocks noChangeArrowheads="1"/>
              </p:cNvSpPr>
              <p:nvPr/>
            </p:nvSpPr>
            <p:spPr bwMode="auto">
              <a:xfrm>
                <a:off x="3493" y="74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9" name="Oval 804"/>
              <p:cNvSpPr>
                <a:spLocks noChangeArrowheads="1"/>
              </p:cNvSpPr>
              <p:nvPr/>
            </p:nvSpPr>
            <p:spPr bwMode="auto">
              <a:xfrm>
                <a:off x="3493" y="74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" name="Oval 805"/>
              <p:cNvSpPr>
                <a:spLocks noChangeArrowheads="1"/>
              </p:cNvSpPr>
              <p:nvPr/>
            </p:nvSpPr>
            <p:spPr bwMode="auto">
              <a:xfrm>
                <a:off x="3485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" name="Oval 806"/>
              <p:cNvSpPr>
                <a:spLocks noChangeArrowheads="1"/>
              </p:cNvSpPr>
              <p:nvPr/>
            </p:nvSpPr>
            <p:spPr bwMode="auto">
              <a:xfrm>
                <a:off x="3485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" name="Oval 807"/>
              <p:cNvSpPr>
                <a:spLocks noChangeArrowheads="1"/>
              </p:cNvSpPr>
              <p:nvPr/>
            </p:nvSpPr>
            <p:spPr bwMode="auto">
              <a:xfrm>
                <a:off x="3485" y="7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" name="Oval 808"/>
              <p:cNvSpPr>
                <a:spLocks noChangeArrowheads="1"/>
              </p:cNvSpPr>
              <p:nvPr/>
            </p:nvSpPr>
            <p:spPr bwMode="auto">
              <a:xfrm>
                <a:off x="3478" y="75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4" name="Oval 809"/>
              <p:cNvSpPr>
                <a:spLocks noChangeArrowheads="1"/>
              </p:cNvSpPr>
              <p:nvPr/>
            </p:nvSpPr>
            <p:spPr bwMode="auto">
              <a:xfrm>
                <a:off x="3478" y="75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" name="Oval 810"/>
              <p:cNvSpPr>
                <a:spLocks noChangeArrowheads="1"/>
              </p:cNvSpPr>
              <p:nvPr/>
            </p:nvSpPr>
            <p:spPr bwMode="auto">
              <a:xfrm>
                <a:off x="3478" y="75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" name="Oval 811"/>
              <p:cNvSpPr>
                <a:spLocks noChangeArrowheads="1"/>
              </p:cNvSpPr>
              <p:nvPr/>
            </p:nvSpPr>
            <p:spPr bwMode="auto">
              <a:xfrm>
                <a:off x="3478" y="76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" name="Oval 812"/>
              <p:cNvSpPr>
                <a:spLocks noChangeArrowheads="1"/>
              </p:cNvSpPr>
              <p:nvPr/>
            </p:nvSpPr>
            <p:spPr bwMode="auto">
              <a:xfrm>
                <a:off x="3471" y="76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8" name="Oval 813"/>
              <p:cNvSpPr>
                <a:spLocks noChangeArrowheads="1"/>
              </p:cNvSpPr>
              <p:nvPr/>
            </p:nvSpPr>
            <p:spPr bwMode="auto">
              <a:xfrm>
                <a:off x="3471" y="7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" name="Oval 814"/>
              <p:cNvSpPr>
                <a:spLocks noChangeArrowheads="1"/>
              </p:cNvSpPr>
              <p:nvPr/>
            </p:nvSpPr>
            <p:spPr bwMode="auto">
              <a:xfrm>
                <a:off x="3471" y="7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" name="Oval 815"/>
              <p:cNvSpPr>
                <a:spLocks noChangeArrowheads="1"/>
              </p:cNvSpPr>
              <p:nvPr/>
            </p:nvSpPr>
            <p:spPr bwMode="auto">
              <a:xfrm>
                <a:off x="3463" y="77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" name="Oval 816"/>
              <p:cNvSpPr>
                <a:spLocks noChangeArrowheads="1"/>
              </p:cNvSpPr>
              <p:nvPr/>
            </p:nvSpPr>
            <p:spPr bwMode="auto">
              <a:xfrm>
                <a:off x="3463" y="7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2" name="Oval 817"/>
              <p:cNvSpPr>
                <a:spLocks noChangeArrowheads="1"/>
              </p:cNvSpPr>
              <p:nvPr/>
            </p:nvSpPr>
            <p:spPr bwMode="auto">
              <a:xfrm>
                <a:off x="3463" y="7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" name="Oval 818"/>
              <p:cNvSpPr>
                <a:spLocks noChangeArrowheads="1"/>
              </p:cNvSpPr>
              <p:nvPr/>
            </p:nvSpPr>
            <p:spPr bwMode="auto">
              <a:xfrm>
                <a:off x="3463" y="77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" name="Oval 819"/>
              <p:cNvSpPr>
                <a:spLocks noChangeArrowheads="1"/>
              </p:cNvSpPr>
              <p:nvPr/>
            </p:nvSpPr>
            <p:spPr bwMode="auto">
              <a:xfrm>
                <a:off x="3463" y="78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5" name="Oval 820"/>
              <p:cNvSpPr>
                <a:spLocks noChangeArrowheads="1"/>
              </p:cNvSpPr>
              <p:nvPr/>
            </p:nvSpPr>
            <p:spPr bwMode="auto">
              <a:xfrm>
                <a:off x="3456" y="78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" name="Oval 821"/>
              <p:cNvSpPr>
                <a:spLocks noChangeArrowheads="1"/>
              </p:cNvSpPr>
              <p:nvPr/>
            </p:nvSpPr>
            <p:spPr bwMode="auto">
              <a:xfrm>
                <a:off x="3456" y="78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" name="Oval 822"/>
              <p:cNvSpPr>
                <a:spLocks noChangeArrowheads="1"/>
              </p:cNvSpPr>
              <p:nvPr/>
            </p:nvSpPr>
            <p:spPr bwMode="auto">
              <a:xfrm>
                <a:off x="3456" y="79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8" name="Oval 823"/>
              <p:cNvSpPr>
                <a:spLocks noChangeArrowheads="1"/>
              </p:cNvSpPr>
              <p:nvPr/>
            </p:nvSpPr>
            <p:spPr bwMode="auto">
              <a:xfrm>
                <a:off x="3456" y="79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9" name="Oval 824"/>
              <p:cNvSpPr>
                <a:spLocks noChangeArrowheads="1"/>
              </p:cNvSpPr>
              <p:nvPr/>
            </p:nvSpPr>
            <p:spPr bwMode="auto">
              <a:xfrm>
                <a:off x="3449" y="79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0" name="Oval 825"/>
              <p:cNvSpPr>
                <a:spLocks noChangeArrowheads="1"/>
              </p:cNvSpPr>
              <p:nvPr/>
            </p:nvSpPr>
            <p:spPr bwMode="auto">
              <a:xfrm>
                <a:off x="3449" y="8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1" name="Oval 826"/>
              <p:cNvSpPr>
                <a:spLocks noChangeArrowheads="1"/>
              </p:cNvSpPr>
              <p:nvPr/>
            </p:nvSpPr>
            <p:spPr bwMode="auto">
              <a:xfrm>
                <a:off x="3449" y="8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2" name="Oval 827"/>
              <p:cNvSpPr>
                <a:spLocks noChangeArrowheads="1"/>
              </p:cNvSpPr>
              <p:nvPr/>
            </p:nvSpPr>
            <p:spPr bwMode="auto">
              <a:xfrm>
                <a:off x="3442" y="80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3" name="Oval 828"/>
              <p:cNvSpPr>
                <a:spLocks noChangeArrowheads="1"/>
              </p:cNvSpPr>
              <p:nvPr/>
            </p:nvSpPr>
            <p:spPr bwMode="auto">
              <a:xfrm>
                <a:off x="3442" y="808"/>
                <a:ext cx="21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4" name="Oval 829"/>
              <p:cNvSpPr>
                <a:spLocks noChangeArrowheads="1"/>
              </p:cNvSpPr>
              <p:nvPr/>
            </p:nvSpPr>
            <p:spPr bwMode="auto">
              <a:xfrm>
                <a:off x="3442" y="808"/>
                <a:ext cx="21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5" name="Oval 830"/>
              <p:cNvSpPr>
                <a:spLocks noChangeArrowheads="1"/>
              </p:cNvSpPr>
              <p:nvPr/>
            </p:nvSpPr>
            <p:spPr bwMode="auto">
              <a:xfrm>
                <a:off x="3434" y="808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6" name="Oval 831"/>
              <p:cNvSpPr>
                <a:spLocks noChangeArrowheads="1"/>
              </p:cNvSpPr>
              <p:nvPr/>
            </p:nvSpPr>
            <p:spPr bwMode="auto">
              <a:xfrm>
                <a:off x="3434" y="808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7" name="Oval 832"/>
              <p:cNvSpPr>
                <a:spLocks noChangeArrowheads="1"/>
              </p:cNvSpPr>
              <p:nvPr/>
            </p:nvSpPr>
            <p:spPr bwMode="auto">
              <a:xfrm>
                <a:off x="3434" y="81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8" name="Oval 833"/>
              <p:cNvSpPr>
                <a:spLocks noChangeArrowheads="1"/>
              </p:cNvSpPr>
              <p:nvPr/>
            </p:nvSpPr>
            <p:spPr bwMode="auto">
              <a:xfrm>
                <a:off x="3434" y="81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9" name="Oval 834"/>
              <p:cNvSpPr>
                <a:spLocks noChangeArrowheads="1"/>
              </p:cNvSpPr>
              <p:nvPr/>
            </p:nvSpPr>
            <p:spPr bwMode="auto">
              <a:xfrm>
                <a:off x="3427" y="81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0" name="Oval 835"/>
              <p:cNvSpPr>
                <a:spLocks noChangeArrowheads="1"/>
              </p:cNvSpPr>
              <p:nvPr/>
            </p:nvSpPr>
            <p:spPr bwMode="auto">
              <a:xfrm>
                <a:off x="3427" y="822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1" name="Oval 836"/>
              <p:cNvSpPr>
                <a:spLocks noChangeArrowheads="1"/>
              </p:cNvSpPr>
              <p:nvPr/>
            </p:nvSpPr>
            <p:spPr bwMode="auto">
              <a:xfrm>
                <a:off x="3427" y="822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2" name="Oval 837"/>
              <p:cNvSpPr>
                <a:spLocks noChangeArrowheads="1"/>
              </p:cNvSpPr>
              <p:nvPr/>
            </p:nvSpPr>
            <p:spPr bwMode="auto">
              <a:xfrm>
                <a:off x="3420" y="822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3" name="Oval 838"/>
              <p:cNvSpPr>
                <a:spLocks noChangeArrowheads="1"/>
              </p:cNvSpPr>
              <p:nvPr/>
            </p:nvSpPr>
            <p:spPr bwMode="auto">
              <a:xfrm>
                <a:off x="3420" y="82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4" name="Oval 839"/>
              <p:cNvSpPr>
                <a:spLocks noChangeArrowheads="1"/>
              </p:cNvSpPr>
              <p:nvPr/>
            </p:nvSpPr>
            <p:spPr bwMode="auto">
              <a:xfrm>
                <a:off x="3420" y="82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5" name="Oval 840"/>
              <p:cNvSpPr>
                <a:spLocks noChangeArrowheads="1"/>
              </p:cNvSpPr>
              <p:nvPr/>
            </p:nvSpPr>
            <p:spPr bwMode="auto">
              <a:xfrm>
                <a:off x="3412" y="82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6" name="Oval 841"/>
              <p:cNvSpPr>
                <a:spLocks noChangeArrowheads="1"/>
              </p:cNvSpPr>
              <p:nvPr/>
            </p:nvSpPr>
            <p:spPr bwMode="auto">
              <a:xfrm>
                <a:off x="3412" y="829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7" name="Oval 842"/>
              <p:cNvSpPr>
                <a:spLocks noChangeArrowheads="1"/>
              </p:cNvSpPr>
              <p:nvPr/>
            </p:nvSpPr>
            <p:spPr bwMode="auto">
              <a:xfrm>
                <a:off x="3412" y="837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8" name="Oval 843"/>
              <p:cNvSpPr>
                <a:spLocks noChangeArrowheads="1"/>
              </p:cNvSpPr>
              <p:nvPr/>
            </p:nvSpPr>
            <p:spPr bwMode="auto">
              <a:xfrm>
                <a:off x="3405" y="837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9" name="Oval 844"/>
              <p:cNvSpPr>
                <a:spLocks noChangeArrowheads="1"/>
              </p:cNvSpPr>
              <p:nvPr/>
            </p:nvSpPr>
            <p:spPr bwMode="auto">
              <a:xfrm>
                <a:off x="3405" y="837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0" name="Oval 845"/>
              <p:cNvSpPr>
                <a:spLocks noChangeArrowheads="1"/>
              </p:cNvSpPr>
              <p:nvPr/>
            </p:nvSpPr>
            <p:spPr bwMode="auto">
              <a:xfrm>
                <a:off x="3405" y="837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1" name="Oval 846"/>
              <p:cNvSpPr>
                <a:spLocks noChangeArrowheads="1"/>
              </p:cNvSpPr>
              <p:nvPr/>
            </p:nvSpPr>
            <p:spPr bwMode="auto">
              <a:xfrm>
                <a:off x="3398" y="837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2" name="Oval 847"/>
              <p:cNvSpPr>
                <a:spLocks noChangeArrowheads="1"/>
              </p:cNvSpPr>
              <p:nvPr/>
            </p:nvSpPr>
            <p:spPr bwMode="auto">
              <a:xfrm>
                <a:off x="3398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" name="Oval 848"/>
              <p:cNvSpPr>
                <a:spLocks noChangeArrowheads="1"/>
              </p:cNvSpPr>
              <p:nvPr/>
            </p:nvSpPr>
            <p:spPr bwMode="auto">
              <a:xfrm>
                <a:off x="3390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4" name="Oval 849"/>
              <p:cNvSpPr>
                <a:spLocks noChangeArrowheads="1"/>
              </p:cNvSpPr>
              <p:nvPr/>
            </p:nvSpPr>
            <p:spPr bwMode="auto">
              <a:xfrm>
                <a:off x="3390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5" name="Oval 850"/>
              <p:cNvSpPr>
                <a:spLocks noChangeArrowheads="1"/>
              </p:cNvSpPr>
              <p:nvPr/>
            </p:nvSpPr>
            <p:spPr bwMode="auto">
              <a:xfrm>
                <a:off x="3390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6" name="Oval 851"/>
              <p:cNvSpPr>
                <a:spLocks noChangeArrowheads="1"/>
              </p:cNvSpPr>
              <p:nvPr/>
            </p:nvSpPr>
            <p:spPr bwMode="auto">
              <a:xfrm>
                <a:off x="3383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7" name="Oval 852"/>
              <p:cNvSpPr>
                <a:spLocks noChangeArrowheads="1"/>
              </p:cNvSpPr>
              <p:nvPr/>
            </p:nvSpPr>
            <p:spPr bwMode="auto">
              <a:xfrm>
                <a:off x="3383" y="85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8" name="Oval 853"/>
              <p:cNvSpPr>
                <a:spLocks noChangeArrowheads="1"/>
              </p:cNvSpPr>
              <p:nvPr/>
            </p:nvSpPr>
            <p:spPr bwMode="auto">
              <a:xfrm>
                <a:off x="3383" y="85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9" name="Oval 854"/>
              <p:cNvSpPr>
                <a:spLocks noChangeArrowheads="1"/>
              </p:cNvSpPr>
              <p:nvPr/>
            </p:nvSpPr>
            <p:spPr bwMode="auto">
              <a:xfrm>
                <a:off x="3376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0" name="Oval 855"/>
              <p:cNvSpPr>
                <a:spLocks noChangeArrowheads="1"/>
              </p:cNvSpPr>
              <p:nvPr/>
            </p:nvSpPr>
            <p:spPr bwMode="auto">
              <a:xfrm>
                <a:off x="3376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1" name="Oval 856"/>
              <p:cNvSpPr>
                <a:spLocks noChangeArrowheads="1"/>
              </p:cNvSpPr>
              <p:nvPr/>
            </p:nvSpPr>
            <p:spPr bwMode="auto">
              <a:xfrm>
                <a:off x="3376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2" name="Oval 857"/>
              <p:cNvSpPr>
                <a:spLocks noChangeArrowheads="1"/>
              </p:cNvSpPr>
              <p:nvPr/>
            </p:nvSpPr>
            <p:spPr bwMode="auto">
              <a:xfrm>
                <a:off x="3368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3" name="Oval 858"/>
              <p:cNvSpPr>
                <a:spLocks noChangeArrowheads="1"/>
              </p:cNvSpPr>
              <p:nvPr/>
            </p:nvSpPr>
            <p:spPr bwMode="auto">
              <a:xfrm>
                <a:off x="3368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4" name="Oval 859"/>
              <p:cNvSpPr>
                <a:spLocks noChangeArrowheads="1"/>
              </p:cNvSpPr>
              <p:nvPr/>
            </p:nvSpPr>
            <p:spPr bwMode="auto">
              <a:xfrm>
                <a:off x="3368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5" name="Oval 860"/>
              <p:cNvSpPr>
                <a:spLocks noChangeArrowheads="1"/>
              </p:cNvSpPr>
              <p:nvPr/>
            </p:nvSpPr>
            <p:spPr bwMode="auto">
              <a:xfrm>
                <a:off x="3361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6" name="Oval 861"/>
              <p:cNvSpPr>
                <a:spLocks noChangeArrowheads="1"/>
              </p:cNvSpPr>
              <p:nvPr/>
            </p:nvSpPr>
            <p:spPr bwMode="auto">
              <a:xfrm>
                <a:off x="3361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7" name="Oval 862"/>
              <p:cNvSpPr>
                <a:spLocks noChangeArrowheads="1"/>
              </p:cNvSpPr>
              <p:nvPr/>
            </p:nvSpPr>
            <p:spPr bwMode="auto">
              <a:xfrm>
                <a:off x="3361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8" name="Oval 863"/>
              <p:cNvSpPr>
                <a:spLocks noChangeArrowheads="1"/>
              </p:cNvSpPr>
              <p:nvPr/>
            </p:nvSpPr>
            <p:spPr bwMode="auto">
              <a:xfrm>
                <a:off x="3354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9" name="Oval 864"/>
              <p:cNvSpPr>
                <a:spLocks noChangeArrowheads="1"/>
              </p:cNvSpPr>
              <p:nvPr/>
            </p:nvSpPr>
            <p:spPr bwMode="auto">
              <a:xfrm>
                <a:off x="3354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0" name="Oval 865"/>
              <p:cNvSpPr>
                <a:spLocks noChangeArrowheads="1"/>
              </p:cNvSpPr>
              <p:nvPr/>
            </p:nvSpPr>
            <p:spPr bwMode="auto">
              <a:xfrm>
                <a:off x="3354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1" name="Oval 866"/>
              <p:cNvSpPr>
                <a:spLocks noChangeArrowheads="1"/>
              </p:cNvSpPr>
              <p:nvPr/>
            </p:nvSpPr>
            <p:spPr bwMode="auto">
              <a:xfrm>
                <a:off x="3347" y="88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" name="Oval 867"/>
              <p:cNvSpPr>
                <a:spLocks noChangeArrowheads="1"/>
              </p:cNvSpPr>
              <p:nvPr/>
            </p:nvSpPr>
            <p:spPr bwMode="auto">
              <a:xfrm>
                <a:off x="3347" y="88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3" name="Oval 868"/>
              <p:cNvSpPr>
                <a:spLocks noChangeArrowheads="1"/>
              </p:cNvSpPr>
              <p:nvPr/>
            </p:nvSpPr>
            <p:spPr bwMode="auto">
              <a:xfrm>
                <a:off x="3347" y="88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4" name="Oval 869"/>
              <p:cNvSpPr>
                <a:spLocks noChangeArrowheads="1"/>
              </p:cNvSpPr>
              <p:nvPr/>
            </p:nvSpPr>
            <p:spPr bwMode="auto">
              <a:xfrm>
                <a:off x="3339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5" name="Oval 870"/>
              <p:cNvSpPr>
                <a:spLocks noChangeArrowheads="1"/>
              </p:cNvSpPr>
              <p:nvPr/>
            </p:nvSpPr>
            <p:spPr bwMode="auto">
              <a:xfrm>
                <a:off x="3339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" name="Oval 871"/>
              <p:cNvSpPr>
                <a:spLocks noChangeArrowheads="1"/>
              </p:cNvSpPr>
              <p:nvPr/>
            </p:nvSpPr>
            <p:spPr bwMode="auto">
              <a:xfrm>
                <a:off x="3339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" name="Oval 872"/>
              <p:cNvSpPr>
                <a:spLocks noChangeArrowheads="1"/>
              </p:cNvSpPr>
              <p:nvPr/>
            </p:nvSpPr>
            <p:spPr bwMode="auto">
              <a:xfrm>
                <a:off x="3332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8" name="Oval 873"/>
              <p:cNvSpPr>
                <a:spLocks noChangeArrowheads="1"/>
              </p:cNvSpPr>
              <p:nvPr/>
            </p:nvSpPr>
            <p:spPr bwMode="auto">
              <a:xfrm>
                <a:off x="3332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9" name="Oval 874"/>
              <p:cNvSpPr>
                <a:spLocks noChangeArrowheads="1"/>
              </p:cNvSpPr>
              <p:nvPr/>
            </p:nvSpPr>
            <p:spPr bwMode="auto">
              <a:xfrm>
                <a:off x="3332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0" name="Oval 875"/>
              <p:cNvSpPr>
                <a:spLocks noChangeArrowheads="1"/>
              </p:cNvSpPr>
              <p:nvPr/>
            </p:nvSpPr>
            <p:spPr bwMode="auto">
              <a:xfrm>
                <a:off x="3332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1" name="Oval 876"/>
              <p:cNvSpPr>
                <a:spLocks noChangeArrowheads="1"/>
              </p:cNvSpPr>
              <p:nvPr/>
            </p:nvSpPr>
            <p:spPr bwMode="auto">
              <a:xfrm>
                <a:off x="3325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2" name="Oval 877"/>
              <p:cNvSpPr>
                <a:spLocks noChangeArrowheads="1"/>
              </p:cNvSpPr>
              <p:nvPr/>
            </p:nvSpPr>
            <p:spPr bwMode="auto">
              <a:xfrm>
                <a:off x="3325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3" name="Oval 878"/>
              <p:cNvSpPr>
                <a:spLocks noChangeArrowheads="1"/>
              </p:cNvSpPr>
              <p:nvPr/>
            </p:nvSpPr>
            <p:spPr bwMode="auto">
              <a:xfrm>
                <a:off x="3325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4" name="Oval 879"/>
              <p:cNvSpPr>
                <a:spLocks noChangeArrowheads="1"/>
              </p:cNvSpPr>
              <p:nvPr/>
            </p:nvSpPr>
            <p:spPr bwMode="auto">
              <a:xfrm>
                <a:off x="3317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5" name="Oval 880"/>
              <p:cNvSpPr>
                <a:spLocks noChangeArrowheads="1"/>
              </p:cNvSpPr>
              <p:nvPr/>
            </p:nvSpPr>
            <p:spPr bwMode="auto">
              <a:xfrm>
                <a:off x="3317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6" name="Oval 881"/>
              <p:cNvSpPr>
                <a:spLocks noChangeArrowheads="1"/>
              </p:cNvSpPr>
              <p:nvPr/>
            </p:nvSpPr>
            <p:spPr bwMode="auto">
              <a:xfrm>
                <a:off x="3317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7" name="Oval 882"/>
              <p:cNvSpPr>
                <a:spLocks noChangeArrowheads="1"/>
              </p:cNvSpPr>
              <p:nvPr/>
            </p:nvSpPr>
            <p:spPr bwMode="auto">
              <a:xfrm>
                <a:off x="3310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8" name="Oval 883"/>
              <p:cNvSpPr>
                <a:spLocks noChangeArrowheads="1"/>
              </p:cNvSpPr>
              <p:nvPr/>
            </p:nvSpPr>
            <p:spPr bwMode="auto">
              <a:xfrm>
                <a:off x="3310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9" name="Oval 884"/>
              <p:cNvSpPr>
                <a:spLocks noChangeArrowheads="1"/>
              </p:cNvSpPr>
              <p:nvPr/>
            </p:nvSpPr>
            <p:spPr bwMode="auto">
              <a:xfrm>
                <a:off x="3303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0" name="Oval 885"/>
              <p:cNvSpPr>
                <a:spLocks noChangeArrowheads="1"/>
              </p:cNvSpPr>
              <p:nvPr/>
            </p:nvSpPr>
            <p:spPr bwMode="auto">
              <a:xfrm>
                <a:off x="3303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1" name="Oval 886"/>
              <p:cNvSpPr>
                <a:spLocks noChangeArrowheads="1"/>
              </p:cNvSpPr>
              <p:nvPr/>
            </p:nvSpPr>
            <p:spPr bwMode="auto">
              <a:xfrm>
                <a:off x="3303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2" name="Oval 887"/>
              <p:cNvSpPr>
                <a:spLocks noChangeArrowheads="1"/>
              </p:cNvSpPr>
              <p:nvPr/>
            </p:nvSpPr>
            <p:spPr bwMode="auto">
              <a:xfrm>
                <a:off x="3295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" name="Oval 888"/>
              <p:cNvSpPr>
                <a:spLocks noChangeArrowheads="1"/>
              </p:cNvSpPr>
              <p:nvPr/>
            </p:nvSpPr>
            <p:spPr bwMode="auto">
              <a:xfrm>
                <a:off x="3295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" name="Oval 889"/>
              <p:cNvSpPr>
                <a:spLocks noChangeArrowheads="1"/>
              </p:cNvSpPr>
              <p:nvPr/>
            </p:nvSpPr>
            <p:spPr bwMode="auto">
              <a:xfrm>
                <a:off x="3295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" name="Oval 890"/>
              <p:cNvSpPr>
                <a:spLocks noChangeArrowheads="1"/>
              </p:cNvSpPr>
              <p:nvPr/>
            </p:nvSpPr>
            <p:spPr bwMode="auto">
              <a:xfrm>
                <a:off x="3288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" name="Oval 891"/>
              <p:cNvSpPr>
                <a:spLocks noChangeArrowheads="1"/>
              </p:cNvSpPr>
              <p:nvPr/>
            </p:nvSpPr>
            <p:spPr bwMode="auto">
              <a:xfrm>
                <a:off x="3288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" name="Oval 892"/>
              <p:cNvSpPr>
                <a:spLocks noChangeArrowheads="1"/>
              </p:cNvSpPr>
              <p:nvPr/>
            </p:nvSpPr>
            <p:spPr bwMode="auto">
              <a:xfrm>
                <a:off x="3288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" name="Oval 893"/>
              <p:cNvSpPr>
                <a:spLocks noChangeArrowheads="1"/>
              </p:cNvSpPr>
              <p:nvPr/>
            </p:nvSpPr>
            <p:spPr bwMode="auto">
              <a:xfrm>
                <a:off x="3281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" name="Oval 894"/>
              <p:cNvSpPr>
                <a:spLocks noChangeArrowheads="1"/>
              </p:cNvSpPr>
              <p:nvPr/>
            </p:nvSpPr>
            <p:spPr bwMode="auto">
              <a:xfrm>
                <a:off x="3281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" name="Oval 895"/>
              <p:cNvSpPr>
                <a:spLocks noChangeArrowheads="1"/>
              </p:cNvSpPr>
              <p:nvPr/>
            </p:nvSpPr>
            <p:spPr bwMode="auto">
              <a:xfrm>
                <a:off x="3281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" name="Oval 896"/>
              <p:cNvSpPr>
                <a:spLocks noChangeArrowheads="1"/>
              </p:cNvSpPr>
              <p:nvPr/>
            </p:nvSpPr>
            <p:spPr bwMode="auto">
              <a:xfrm>
                <a:off x="3274" y="91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" name="Oval 897"/>
              <p:cNvSpPr>
                <a:spLocks noChangeArrowheads="1"/>
              </p:cNvSpPr>
              <p:nvPr/>
            </p:nvSpPr>
            <p:spPr bwMode="auto">
              <a:xfrm>
                <a:off x="3274" y="91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" name="Oval 898"/>
              <p:cNvSpPr>
                <a:spLocks noChangeArrowheads="1"/>
              </p:cNvSpPr>
              <p:nvPr/>
            </p:nvSpPr>
            <p:spPr bwMode="auto">
              <a:xfrm>
                <a:off x="3274" y="91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" name="Oval 899"/>
              <p:cNvSpPr>
                <a:spLocks noChangeArrowheads="1"/>
              </p:cNvSpPr>
              <p:nvPr/>
            </p:nvSpPr>
            <p:spPr bwMode="auto">
              <a:xfrm>
                <a:off x="3274" y="91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" name="Oval 900"/>
              <p:cNvSpPr>
                <a:spLocks noChangeArrowheads="1"/>
              </p:cNvSpPr>
              <p:nvPr/>
            </p:nvSpPr>
            <p:spPr bwMode="auto">
              <a:xfrm>
                <a:off x="3274" y="911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" name="Oval 901"/>
              <p:cNvSpPr>
                <a:spLocks noChangeArrowheads="1"/>
              </p:cNvSpPr>
              <p:nvPr/>
            </p:nvSpPr>
            <p:spPr bwMode="auto">
              <a:xfrm>
                <a:off x="3265" y="91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" name="Oval 902"/>
              <p:cNvSpPr>
                <a:spLocks noChangeArrowheads="1"/>
              </p:cNvSpPr>
              <p:nvPr/>
            </p:nvSpPr>
            <p:spPr bwMode="auto">
              <a:xfrm>
                <a:off x="3265" y="91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" name="Oval 903"/>
              <p:cNvSpPr>
                <a:spLocks noChangeArrowheads="1"/>
              </p:cNvSpPr>
              <p:nvPr/>
            </p:nvSpPr>
            <p:spPr bwMode="auto">
              <a:xfrm>
                <a:off x="3265" y="91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9" name="Oval 904"/>
              <p:cNvSpPr>
                <a:spLocks noChangeArrowheads="1"/>
              </p:cNvSpPr>
              <p:nvPr/>
            </p:nvSpPr>
            <p:spPr bwMode="auto">
              <a:xfrm>
                <a:off x="3258" y="91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0" name="Oval 905"/>
              <p:cNvSpPr>
                <a:spLocks noChangeArrowheads="1"/>
              </p:cNvSpPr>
              <p:nvPr/>
            </p:nvSpPr>
            <p:spPr bwMode="auto">
              <a:xfrm>
                <a:off x="3258" y="91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1" name="Oval 906"/>
              <p:cNvSpPr>
                <a:spLocks noChangeArrowheads="1"/>
              </p:cNvSpPr>
              <p:nvPr/>
            </p:nvSpPr>
            <p:spPr bwMode="auto">
              <a:xfrm>
                <a:off x="3258" y="91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2" name="Oval 907"/>
              <p:cNvSpPr>
                <a:spLocks noChangeArrowheads="1"/>
              </p:cNvSpPr>
              <p:nvPr/>
            </p:nvSpPr>
            <p:spPr bwMode="auto">
              <a:xfrm>
                <a:off x="3251" y="918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" name="Oval 908"/>
              <p:cNvSpPr>
                <a:spLocks noChangeArrowheads="1"/>
              </p:cNvSpPr>
              <p:nvPr/>
            </p:nvSpPr>
            <p:spPr bwMode="auto">
              <a:xfrm>
                <a:off x="3251" y="92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" name="Oval 909"/>
              <p:cNvSpPr>
                <a:spLocks noChangeArrowheads="1"/>
              </p:cNvSpPr>
              <p:nvPr/>
            </p:nvSpPr>
            <p:spPr bwMode="auto">
              <a:xfrm>
                <a:off x="3251" y="925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" name="Oval 910"/>
              <p:cNvSpPr>
                <a:spLocks noChangeArrowheads="1"/>
              </p:cNvSpPr>
              <p:nvPr/>
            </p:nvSpPr>
            <p:spPr bwMode="auto">
              <a:xfrm>
                <a:off x="3244" y="92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6" name="Oval 911"/>
              <p:cNvSpPr>
                <a:spLocks noChangeArrowheads="1"/>
              </p:cNvSpPr>
              <p:nvPr/>
            </p:nvSpPr>
            <p:spPr bwMode="auto">
              <a:xfrm>
                <a:off x="3244" y="92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7" name="Oval 912"/>
              <p:cNvSpPr>
                <a:spLocks noChangeArrowheads="1"/>
              </p:cNvSpPr>
              <p:nvPr/>
            </p:nvSpPr>
            <p:spPr bwMode="auto">
              <a:xfrm>
                <a:off x="3244" y="92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8" name="Oval 913"/>
              <p:cNvSpPr>
                <a:spLocks noChangeArrowheads="1"/>
              </p:cNvSpPr>
              <p:nvPr/>
            </p:nvSpPr>
            <p:spPr bwMode="auto">
              <a:xfrm>
                <a:off x="3236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9" name="Oval 914"/>
              <p:cNvSpPr>
                <a:spLocks noChangeArrowheads="1"/>
              </p:cNvSpPr>
              <p:nvPr/>
            </p:nvSpPr>
            <p:spPr bwMode="auto">
              <a:xfrm>
                <a:off x="3236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0" name="Oval 915"/>
              <p:cNvSpPr>
                <a:spLocks noChangeArrowheads="1"/>
              </p:cNvSpPr>
              <p:nvPr/>
            </p:nvSpPr>
            <p:spPr bwMode="auto">
              <a:xfrm>
                <a:off x="3236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1" name="Oval 916"/>
              <p:cNvSpPr>
                <a:spLocks noChangeArrowheads="1"/>
              </p:cNvSpPr>
              <p:nvPr/>
            </p:nvSpPr>
            <p:spPr bwMode="auto">
              <a:xfrm>
                <a:off x="3229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2" name="Oval 917"/>
              <p:cNvSpPr>
                <a:spLocks noChangeArrowheads="1"/>
              </p:cNvSpPr>
              <p:nvPr/>
            </p:nvSpPr>
            <p:spPr bwMode="auto">
              <a:xfrm>
                <a:off x="3229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" name="Oval 918"/>
              <p:cNvSpPr>
                <a:spLocks noChangeArrowheads="1"/>
              </p:cNvSpPr>
              <p:nvPr/>
            </p:nvSpPr>
            <p:spPr bwMode="auto">
              <a:xfrm>
                <a:off x="3229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4" name="Oval 919"/>
              <p:cNvSpPr>
                <a:spLocks noChangeArrowheads="1"/>
              </p:cNvSpPr>
              <p:nvPr/>
            </p:nvSpPr>
            <p:spPr bwMode="auto">
              <a:xfrm>
                <a:off x="3222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5" name="Oval 920"/>
              <p:cNvSpPr>
                <a:spLocks noChangeArrowheads="1"/>
              </p:cNvSpPr>
              <p:nvPr/>
            </p:nvSpPr>
            <p:spPr bwMode="auto">
              <a:xfrm>
                <a:off x="3222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6" name="Oval 921"/>
              <p:cNvSpPr>
                <a:spLocks noChangeArrowheads="1"/>
              </p:cNvSpPr>
              <p:nvPr/>
            </p:nvSpPr>
            <p:spPr bwMode="auto">
              <a:xfrm>
                <a:off x="3214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7" name="Oval 922"/>
              <p:cNvSpPr>
                <a:spLocks noChangeArrowheads="1"/>
              </p:cNvSpPr>
              <p:nvPr/>
            </p:nvSpPr>
            <p:spPr bwMode="auto">
              <a:xfrm>
                <a:off x="321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8" name="Oval 923"/>
              <p:cNvSpPr>
                <a:spLocks noChangeArrowheads="1"/>
              </p:cNvSpPr>
              <p:nvPr/>
            </p:nvSpPr>
            <p:spPr bwMode="auto">
              <a:xfrm>
                <a:off x="321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9" name="Oval 924"/>
              <p:cNvSpPr>
                <a:spLocks noChangeArrowheads="1"/>
              </p:cNvSpPr>
              <p:nvPr/>
            </p:nvSpPr>
            <p:spPr bwMode="auto">
              <a:xfrm>
                <a:off x="321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0" name="Oval 925"/>
              <p:cNvSpPr>
                <a:spLocks noChangeArrowheads="1"/>
              </p:cNvSpPr>
              <p:nvPr/>
            </p:nvSpPr>
            <p:spPr bwMode="auto">
              <a:xfrm>
                <a:off x="3214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1" name="Oval 926"/>
              <p:cNvSpPr>
                <a:spLocks noChangeArrowheads="1"/>
              </p:cNvSpPr>
              <p:nvPr/>
            </p:nvSpPr>
            <p:spPr bwMode="auto">
              <a:xfrm>
                <a:off x="3206" y="933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2" name="Oval 927"/>
              <p:cNvSpPr>
                <a:spLocks noChangeArrowheads="1"/>
              </p:cNvSpPr>
              <p:nvPr/>
            </p:nvSpPr>
            <p:spPr bwMode="auto">
              <a:xfrm>
                <a:off x="3206" y="933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3" name="Oval 928"/>
              <p:cNvSpPr>
                <a:spLocks noChangeArrowheads="1"/>
              </p:cNvSpPr>
              <p:nvPr/>
            </p:nvSpPr>
            <p:spPr bwMode="auto">
              <a:xfrm>
                <a:off x="3206" y="933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" name="Oval 929"/>
              <p:cNvSpPr>
                <a:spLocks noChangeArrowheads="1"/>
              </p:cNvSpPr>
              <p:nvPr/>
            </p:nvSpPr>
            <p:spPr bwMode="auto">
              <a:xfrm>
                <a:off x="3199" y="933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5" name="Oval 930"/>
              <p:cNvSpPr>
                <a:spLocks noChangeArrowheads="1"/>
              </p:cNvSpPr>
              <p:nvPr/>
            </p:nvSpPr>
            <p:spPr bwMode="auto">
              <a:xfrm>
                <a:off x="3199" y="933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6" name="Oval 931"/>
              <p:cNvSpPr>
                <a:spLocks noChangeArrowheads="1"/>
              </p:cNvSpPr>
              <p:nvPr/>
            </p:nvSpPr>
            <p:spPr bwMode="auto">
              <a:xfrm>
                <a:off x="3199" y="933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7" name="Oval 932"/>
              <p:cNvSpPr>
                <a:spLocks noChangeArrowheads="1"/>
              </p:cNvSpPr>
              <p:nvPr/>
            </p:nvSpPr>
            <p:spPr bwMode="auto">
              <a:xfrm>
                <a:off x="3192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8" name="Oval 933"/>
              <p:cNvSpPr>
                <a:spLocks noChangeArrowheads="1"/>
              </p:cNvSpPr>
              <p:nvPr/>
            </p:nvSpPr>
            <p:spPr bwMode="auto">
              <a:xfrm>
                <a:off x="3192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9" name="Oval 934"/>
              <p:cNvSpPr>
                <a:spLocks noChangeArrowheads="1"/>
              </p:cNvSpPr>
              <p:nvPr/>
            </p:nvSpPr>
            <p:spPr bwMode="auto">
              <a:xfrm>
                <a:off x="3192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0" name="Oval 935"/>
              <p:cNvSpPr>
                <a:spLocks noChangeArrowheads="1"/>
              </p:cNvSpPr>
              <p:nvPr/>
            </p:nvSpPr>
            <p:spPr bwMode="auto">
              <a:xfrm>
                <a:off x="318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1" name="Oval 936"/>
              <p:cNvSpPr>
                <a:spLocks noChangeArrowheads="1"/>
              </p:cNvSpPr>
              <p:nvPr/>
            </p:nvSpPr>
            <p:spPr bwMode="auto">
              <a:xfrm>
                <a:off x="318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2" name="Oval 937"/>
              <p:cNvSpPr>
                <a:spLocks noChangeArrowheads="1"/>
              </p:cNvSpPr>
              <p:nvPr/>
            </p:nvSpPr>
            <p:spPr bwMode="auto">
              <a:xfrm>
                <a:off x="3184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3" name="Oval 938"/>
              <p:cNvSpPr>
                <a:spLocks noChangeArrowheads="1"/>
              </p:cNvSpPr>
              <p:nvPr/>
            </p:nvSpPr>
            <p:spPr bwMode="auto">
              <a:xfrm>
                <a:off x="3177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" name="Oval 939"/>
              <p:cNvSpPr>
                <a:spLocks noChangeArrowheads="1"/>
              </p:cNvSpPr>
              <p:nvPr/>
            </p:nvSpPr>
            <p:spPr bwMode="auto">
              <a:xfrm>
                <a:off x="3177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5" name="Oval 940"/>
              <p:cNvSpPr>
                <a:spLocks noChangeArrowheads="1"/>
              </p:cNvSpPr>
              <p:nvPr/>
            </p:nvSpPr>
            <p:spPr bwMode="auto">
              <a:xfrm>
                <a:off x="3177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6" name="Oval 941"/>
              <p:cNvSpPr>
                <a:spLocks noChangeArrowheads="1"/>
              </p:cNvSpPr>
              <p:nvPr/>
            </p:nvSpPr>
            <p:spPr bwMode="auto">
              <a:xfrm>
                <a:off x="3170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7" name="Oval 942"/>
              <p:cNvSpPr>
                <a:spLocks noChangeArrowheads="1"/>
              </p:cNvSpPr>
              <p:nvPr/>
            </p:nvSpPr>
            <p:spPr bwMode="auto">
              <a:xfrm>
                <a:off x="3170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8" name="Oval 943"/>
              <p:cNvSpPr>
                <a:spLocks noChangeArrowheads="1"/>
              </p:cNvSpPr>
              <p:nvPr/>
            </p:nvSpPr>
            <p:spPr bwMode="auto">
              <a:xfrm>
                <a:off x="3170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9" name="Oval 944"/>
              <p:cNvSpPr>
                <a:spLocks noChangeArrowheads="1"/>
              </p:cNvSpPr>
              <p:nvPr/>
            </p:nvSpPr>
            <p:spPr bwMode="auto">
              <a:xfrm>
                <a:off x="3162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0" name="Oval 945"/>
              <p:cNvSpPr>
                <a:spLocks noChangeArrowheads="1"/>
              </p:cNvSpPr>
              <p:nvPr/>
            </p:nvSpPr>
            <p:spPr bwMode="auto">
              <a:xfrm>
                <a:off x="3162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1" name="Oval 946"/>
              <p:cNvSpPr>
                <a:spLocks noChangeArrowheads="1"/>
              </p:cNvSpPr>
              <p:nvPr/>
            </p:nvSpPr>
            <p:spPr bwMode="auto">
              <a:xfrm>
                <a:off x="3162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2" name="Oval 947"/>
              <p:cNvSpPr>
                <a:spLocks noChangeArrowheads="1"/>
              </p:cNvSpPr>
              <p:nvPr/>
            </p:nvSpPr>
            <p:spPr bwMode="auto">
              <a:xfrm>
                <a:off x="3155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3" name="Oval 948"/>
              <p:cNvSpPr>
                <a:spLocks noChangeArrowheads="1"/>
              </p:cNvSpPr>
              <p:nvPr/>
            </p:nvSpPr>
            <p:spPr bwMode="auto">
              <a:xfrm>
                <a:off x="3155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4" name="Oval 949"/>
              <p:cNvSpPr>
                <a:spLocks noChangeArrowheads="1"/>
              </p:cNvSpPr>
              <p:nvPr/>
            </p:nvSpPr>
            <p:spPr bwMode="auto">
              <a:xfrm>
                <a:off x="3155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5" name="Oval 950"/>
              <p:cNvSpPr>
                <a:spLocks noChangeArrowheads="1"/>
              </p:cNvSpPr>
              <p:nvPr/>
            </p:nvSpPr>
            <p:spPr bwMode="auto">
              <a:xfrm>
                <a:off x="3148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6" name="Oval 951"/>
              <p:cNvSpPr>
                <a:spLocks noChangeArrowheads="1"/>
              </p:cNvSpPr>
              <p:nvPr/>
            </p:nvSpPr>
            <p:spPr bwMode="auto">
              <a:xfrm>
                <a:off x="3148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7" name="Oval 952"/>
              <p:cNvSpPr>
                <a:spLocks noChangeArrowheads="1"/>
              </p:cNvSpPr>
              <p:nvPr/>
            </p:nvSpPr>
            <p:spPr bwMode="auto">
              <a:xfrm>
                <a:off x="3148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8" name="Oval 953"/>
              <p:cNvSpPr>
                <a:spLocks noChangeArrowheads="1"/>
              </p:cNvSpPr>
              <p:nvPr/>
            </p:nvSpPr>
            <p:spPr bwMode="auto">
              <a:xfrm>
                <a:off x="3140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9" name="Oval 954"/>
              <p:cNvSpPr>
                <a:spLocks noChangeArrowheads="1"/>
              </p:cNvSpPr>
              <p:nvPr/>
            </p:nvSpPr>
            <p:spPr bwMode="auto">
              <a:xfrm>
                <a:off x="3140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0" name="Oval 955"/>
              <p:cNvSpPr>
                <a:spLocks noChangeArrowheads="1"/>
              </p:cNvSpPr>
              <p:nvPr/>
            </p:nvSpPr>
            <p:spPr bwMode="auto">
              <a:xfrm>
                <a:off x="3140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1" name="Oval 956"/>
              <p:cNvSpPr>
                <a:spLocks noChangeArrowheads="1"/>
              </p:cNvSpPr>
              <p:nvPr/>
            </p:nvSpPr>
            <p:spPr bwMode="auto">
              <a:xfrm>
                <a:off x="3133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2" name="Oval 957"/>
              <p:cNvSpPr>
                <a:spLocks noChangeArrowheads="1"/>
              </p:cNvSpPr>
              <p:nvPr/>
            </p:nvSpPr>
            <p:spPr bwMode="auto">
              <a:xfrm>
                <a:off x="3133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3" name="Oval 958"/>
              <p:cNvSpPr>
                <a:spLocks noChangeArrowheads="1"/>
              </p:cNvSpPr>
              <p:nvPr/>
            </p:nvSpPr>
            <p:spPr bwMode="auto">
              <a:xfrm>
                <a:off x="3126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" name="Oval 959"/>
              <p:cNvSpPr>
                <a:spLocks noChangeArrowheads="1"/>
              </p:cNvSpPr>
              <p:nvPr/>
            </p:nvSpPr>
            <p:spPr bwMode="auto">
              <a:xfrm>
                <a:off x="3126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5" name="Oval 960"/>
              <p:cNvSpPr>
                <a:spLocks noChangeArrowheads="1"/>
              </p:cNvSpPr>
              <p:nvPr/>
            </p:nvSpPr>
            <p:spPr bwMode="auto">
              <a:xfrm>
                <a:off x="3126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6" name="Oval 961"/>
              <p:cNvSpPr>
                <a:spLocks noChangeArrowheads="1"/>
              </p:cNvSpPr>
              <p:nvPr/>
            </p:nvSpPr>
            <p:spPr bwMode="auto">
              <a:xfrm>
                <a:off x="3118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7" name="Oval 962"/>
              <p:cNvSpPr>
                <a:spLocks noChangeArrowheads="1"/>
              </p:cNvSpPr>
              <p:nvPr/>
            </p:nvSpPr>
            <p:spPr bwMode="auto">
              <a:xfrm>
                <a:off x="3118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8" name="Oval 963"/>
              <p:cNvSpPr>
                <a:spLocks noChangeArrowheads="1"/>
              </p:cNvSpPr>
              <p:nvPr/>
            </p:nvSpPr>
            <p:spPr bwMode="auto">
              <a:xfrm>
                <a:off x="3118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9" name="Oval 964"/>
              <p:cNvSpPr>
                <a:spLocks noChangeArrowheads="1"/>
              </p:cNvSpPr>
              <p:nvPr/>
            </p:nvSpPr>
            <p:spPr bwMode="auto">
              <a:xfrm>
                <a:off x="3110" y="96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0" name="Oval 965"/>
              <p:cNvSpPr>
                <a:spLocks noChangeArrowheads="1"/>
              </p:cNvSpPr>
              <p:nvPr/>
            </p:nvSpPr>
            <p:spPr bwMode="auto">
              <a:xfrm>
                <a:off x="3110" y="96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1" name="Oval 966"/>
              <p:cNvSpPr>
                <a:spLocks noChangeArrowheads="1"/>
              </p:cNvSpPr>
              <p:nvPr/>
            </p:nvSpPr>
            <p:spPr bwMode="auto">
              <a:xfrm>
                <a:off x="3110" y="96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2" name="Oval 967"/>
              <p:cNvSpPr>
                <a:spLocks noChangeArrowheads="1"/>
              </p:cNvSpPr>
              <p:nvPr/>
            </p:nvSpPr>
            <p:spPr bwMode="auto">
              <a:xfrm>
                <a:off x="3103" y="96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3" name="Oval 968"/>
              <p:cNvSpPr>
                <a:spLocks noChangeArrowheads="1"/>
              </p:cNvSpPr>
              <p:nvPr/>
            </p:nvSpPr>
            <p:spPr bwMode="auto">
              <a:xfrm>
                <a:off x="3103" y="96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4" name="Oval 969"/>
              <p:cNvSpPr>
                <a:spLocks noChangeArrowheads="1"/>
              </p:cNvSpPr>
              <p:nvPr/>
            </p:nvSpPr>
            <p:spPr bwMode="auto">
              <a:xfrm>
                <a:off x="3103" y="96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5" name="Oval 970"/>
              <p:cNvSpPr>
                <a:spLocks noChangeArrowheads="1"/>
              </p:cNvSpPr>
              <p:nvPr/>
            </p:nvSpPr>
            <p:spPr bwMode="auto">
              <a:xfrm>
                <a:off x="3096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6" name="Oval 971"/>
              <p:cNvSpPr>
                <a:spLocks noChangeArrowheads="1"/>
              </p:cNvSpPr>
              <p:nvPr/>
            </p:nvSpPr>
            <p:spPr bwMode="auto">
              <a:xfrm>
                <a:off x="3096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7" name="Oval 972"/>
              <p:cNvSpPr>
                <a:spLocks noChangeArrowheads="1"/>
              </p:cNvSpPr>
              <p:nvPr/>
            </p:nvSpPr>
            <p:spPr bwMode="auto">
              <a:xfrm>
                <a:off x="3096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8" name="Oval 973"/>
              <p:cNvSpPr>
                <a:spLocks noChangeArrowheads="1"/>
              </p:cNvSpPr>
              <p:nvPr/>
            </p:nvSpPr>
            <p:spPr bwMode="auto">
              <a:xfrm>
                <a:off x="3089" y="96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9" name="Oval 974"/>
              <p:cNvSpPr>
                <a:spLocks noChangeArrowheads="1"/>
              </p:cNvSpPr>
              <p:nvPr/>
            </p:nvSpPr>
            <p:spPr bwMode="auto">
              <a:xfrm>
                <a:off x="3089" y="96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0" name="Oval 975"/>
              <p:cNvSpPr>
                <a:spLocks noChangeArrowheads="1"/>
              </p:cNvSpPr>
              <p:nvPr/>
            </p:nvSpPr>
            <p:spPr bwMode="auto">
              <a:xfrm>
                <a:off x="3089" y="954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1" name="Oval 976"/>
              <p:cNvSpPr>
                <a:spLocks noChangeArrowheads="1"/>
              </p:cNvSpPr>
              <p:nvPr/>
            </p:nvSpPr>
            <p:spPr bwMode="auto">
              <a:xfrm>
                <a:off x="3081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2" name="Oval 977"/>
              <p:cNvSpPr>
                <a:spLocks noChangeArrowheads="1"/>
              </p:cNvSpPr>
              <p:nvPr/>
            </p:nvSpPr>
            <p:spPr bwMode="auto">
              <a:xfrm>
                <a:off x="3081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3" name="Oval 978"/>
              <p:cNvSpPr>
                <a:spLocks noChangeArrowheads="1"/>
              </p:cNvSpPr>
              <p:nvPr/>
            </p:nvSpPr>
            <p:spPr bwMode="auto">
              <a:xfrm>
                <a:off x="3081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4" name="Oval 979"/>
              <p:cNvSpPr>
                <a:spLocks noChangeArrowheads="1"/>
              </p:cNvSpPr>
              <p:nvPr/>
            </p:nvSpPr>
            <p:spPr bwMode="auto">
              <a:xfrm>
                <a:off x="3081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5" name="Oval 980"/>
              <p:cNvSpPr>
                <a:spLocks noChangeArrowheads="1"/>
              </p:cNvSpPr>
              <p:nvPr/>
            </p:nvSpPr>
            <p:spPr bwMode="auto">
              <a:xfrm>
                <a:off x="3074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6" name="Oval 981"/>
              <p:cNvSpPr>
                <a:spLocks noChangeArrowheads="1"/>
              </p:cNvSpPr>
              <p:nvPr/>
            </p:nvSpPr>
            <p:spPr bwMode="auto">
              <a:xfrm>
                <a:off x="3074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7" name="Oval 982"/>
              <p:cNvSpPr>
                <a:spLocks noChangeArrowheads="1"/>
              </p:cNvSpPr>
              <p:nvPr/>
            </p:nvSpPr>
            <p:spPr bwMode="auto">
              <a:xfrm>
                <a:off x="3074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8" name="Oval 983"/>
              <p:cNvSpPr>
                <a:spLocks noChangeArrowheads="1"/>
              </p:cNvSpPr>
              <p:nvPr/>
            </p:nvSpPr>
            <p:spPr bwMode="auto">
              <a:xfrm>
                <a:off x="3074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9" name="Oval 984"/>
              <p:cNvSpPr>
                <a:spLocks noChangeArrowheads="1"/>
              </p:cNvSpPr>
              <p:nvPr/>
            </p:nvSpPr>
            <p:spPr bwMode="auto">
              <a:xfrm>
                <a:off x="3074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0" name="Oval 985"/>
              <p:cNvSpPr>
                <a:spLocks noChangeArrowheads="1"/>
              </p:cNvSpPr>
              <p:nvPr/>
            </p:nvSpPr>
            <p:spPr bwMode="auto">
              <a:xfrm>
                <a:off x="3074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1" name="Oval 986"/>
              <p:cNvSpPr>
                <a:spLocks noChangeArrowheads="1"/>
              </p:cNvSpPr>
              <p:nvPr/>
            </p:nvSpPr>
            <p:spPr bwMode="auto">
              <a:xfrm>
                <a:off x="3074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2" name="Oval 987"/>
              <p:cNvSpPr>
                <a:spLocks noChangeArrowheads="1"/>
              </p:cNvSpPr>
              <p:nvPr/>
            </p:nvSpPr>
            <p:spPr bwMode="auto">
              <a:xfrm>
                <a:off x="307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3" name="Oval 988"/>
              <p:cNvSpPr>
                <a:spLocks noChangeArrowheads="1"/>
              </p:cNvSpPr>
              <p:nvPr/>
            </p:nvSpPr>
            <p:spPr bwMode="auto">
              <a:xfrm>
                <a:off x="307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4" name="Oval 989"/>
              <p:cNvSpPr>
                <a:spLocks noChangeArrowheads="1"/>
              </p:cNvSpPr>
              <p:nvPr/>
            </p:nvSpPr>
            <p:spPr bwMode="auto">
              <a:xfrm>
                <a:off x="307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" name="Oval 990"/>
              <p:cNvSpPr>
                <a:spLocks noChangeArrowheads="1"/>
              </p:cNvSpPr>
              <p:nvPr/>
            </p:nvSpPr>
            <p:spPr bwMode="auto">
              <a:xfrm>
                <a:off x="3074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" name="Oval 991"/>
              <p:cNvSpPr>
                <a:spLocks noChangeArrowheads="1"/>
              </p:cNvSpPr>
              <p:nvPr/>
            </p:nvSpPr>
            <p:spPr bwMode="auto">
              <a:xfrm>
                <a:off x="3074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" name="Oval 992"/>
              <p:cNvSpPr>
                <a:spLocks noChangeArrowheads="1"/>
              </p:cNvSpPr>
              <p:nvPr/>
            </p:nvSpPr>
            <p:spPr bwMode="auto">
              <a:xfrm>
                <a:off x="3067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" name="Oval 993"/>
              <p:cNvSpPr>
                <a:spLocks noChangeArrowheads="1"/>
              </p:cNvSpPr>
              <p:nvPr/>
            </p:nvSpPr>
            <p:spPr bwMode="auto">
              <a:xfrm>
                <a:off x="3067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" name="Oval 994"/>
              <p:cNvSpPr>
                <a:spLocks noChangeArrowheads="1"/>
              </p:cNvSpPr>
              <p:nvPr/>
            </p:nvSpPr>
            <p:spPr bwMode="auto">
              <a:xfrm>
                <a:off x="3067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" name="Oval 995"/>
              <p:cNvSpPr>
                <a:spLocks noChangeArrowheads="1"/>
              </p:cNvSpPr>
              <p:nvPr/>
            </p:nvSpPr>
            <p:spPr bwMode="auto">
              <a:xfrm>
                <a:off x="3067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" name="Oval 996"/>
              <p:cNvSpPr>
                <a:spLocks noChangeArrowheads="1"/>
              </p:cNvSpPr>
              <p:nvPr/>
            </p:nvSpPr>
            <p:spPr bwMode="auto">
              <a:xfrm>
                <a:off x="3067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" name="Oval 997"/>
              <p:cNvSpPr>
                <a:spLocks noChangeArrowheads="1"/>
              </p:cNvSpPr>
              <p:nvPr/>
            </p:nvSpPr>
            <p:spPr bwMode="auto">
              <a:xfrm>
                <a:off x="3067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" name="Oval 998"/>
              <p:cNvSpPr>
                <a:spLocks noChangeArrowheads="1"/>
              </p:cNvSpPr>
              <p:nvPr/>
            </p:nvSpPr>
            <p:spPr bwMode="auto">
              <a:xfrm>
                <a:off x="3067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4" name="Oval 999"/>
              <p:cNvSpPr>
                <a:spLocks noChangeArrowheads="1"/>
              </p:cNvSpPr>
              <p:nvPr/>
            </p:nvSpPr>
            <p:spPr bwMode="auto">
              <a:xfrm>
                <a:off x="3059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" name="Oval 1000"/>
              <p:cNvSpPr>
                <a:spLocks noChangeArrowheads="1"/>
              </p:cNvSpPr>
              <p:nvPr/>
            </p:nvSpPr>
            <p:spPr bwMode="auto">
              <a:xfrm>
                <a:off x="3059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" name="Oval 1001"/>
              <p:cNvSpPr>
                <a:spLocks noChangeArrowheads="1"/>
              </p:cNvSpPr>
              <p:nvPr/>
            </p:nvSpPr>
            <p:spPr bwMode="auto">
              <a:xfrm>
                <a:off x="3059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7" name="Oval 1002"/>
              <p:cNvSpPr>
                <a:spLocks noChangeArrowheads="1"/>
              </p:cNvSpPr>
              <p:nvPr/>
            </p:nvSpPr>
            <p:spPr bwMode="auto">
              <a:xfrm>
                <a:off x="3052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8" name="Oval 1003"/>
              <p:cNvSpPr>
                <a:spLocks noChangeArrowheads="1"/>
              </p:cNvSpPr>
              <p:nvPr/>
            </p:nvSpPr>
            <p:spPr bwMode="auto">
              <a:xfrm>
                <a:off x="3052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" name="Oval 1004"/>
              <p:cNvSpPr>
                <a:spLocks noChangeArrowheads="1"/>
              </p:cNvSpPr>
              <p:nvPr/>
            </p:nvSpPr>
            <p:spPr bwMode="auto">
              <a:xfrm>
                <a:off x="3052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" name="Oval 1005"/>
              <p:cNvSpPr>
                <a:spLocks noChangeArrowheads="1"/>
              </p:cNvSpPr>
              <p:nvPr/>
            </p:nvSpPr>
            <p:spPr bwMode="auto">
              <a:xfrm>
                <a:off x="3045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1" name="Oval 1006"/>
              <p:cNvSpPr>
                <a:spLocks noChangeArrowheads="1"/>
              </p:cNvSpPr>
              <p:nvPr/>
            </p:nvSpPr>
            <p:spPr bwMode="auto">
              <a:xfrm>
                <a:off x="3045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2" name="Oval 1007"/>
              <p:cNvSpPr>
                <a:spLocks noChangeArrowheads="1"/>
              </p:cNvSpPr>
              <p:nvPr/>
            </p:nvSpPr>
            <p:spPr bwMode="auto">
              <a:xfrm>
                <a:off x="3037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3" name="Oval 1008"/>
              <p:cNvSpPr>
                <a:spLocks noChangeArrowheads="1"/>
              </p:cNvSpPr>
              <p:nvPr/>
            </p:nvSpPr>
            <p:spPr bwMode="auto">
              <a:xfrm>
                <a:off x="3037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4" name="Oval 1009"/>
              <p:cNvSpPr>
                <a:spLocks noChangeArrowheads="1"/>
              </p:cNvSpPr>
              <p:nvPr/>
            </p:nvSpPr>
            <p:spPr bwMode="auto">
              <a:xfrm>
                <a:off x="3037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5" name="Oval 1010"/>
              <p:cNvSpPr>
                <a:spLocks noChangeArrowheads="1"/>
              </p:cNvSpPr>
              <p:nvPr/>
            </p:nvSpPr>
            <p:spPr bwMode="auto">
              <a:xfrm>
                <a:off x="3030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6" name="Oval 1011"/>
              <p:cNvSpPr>
                <a:spLocks noChangeArrowheads="1"/>
              </p:cNvSpPr>
              <p:nvPr/>
            </p:nvSpPr>
            <p:spPr bwMode="auto">
              <a:xfrm>
                <a:off x="3030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7" name="Oval 1012"/>
              <p:cNvSpPr>
                <a:spLocks noChangeArrowheads="1"/>
              </p:cNvSpPr>
              <p:nvPr/>
            </p:nvSpPr>
            <p:spPr bwMode="auto">
              <a:xfrm>
                <a:off x="3030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8" name="Oval 1013"/>
              <p:cNvSpPr>
                <a:spLocks noChangeArrowheads="1"/>
              </p:cNvSpPr>
              <p:nvPr/>
            </p:nvSpPr>
            <p:spPr bwMode="auto">
              <a:xfrm>
                <a:off x="3023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9" name="Oval 1014"/>
              <p:cNvSpPr>
                <a:spLocks noChangeArrowheads="1"/>
              </p:cNvSpPr>
              <p:nvPr/>
            </p:nvSpPr>
            <p:spPr bwMode="auto">
              <a:xfrm>
                <a:off x="3023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" name="Oval 1015"/>
              <p:cNvSpPr>
                <a:spLocks noChangeArrowheads="1"/>
              </p:cNvSpPr>
              <p:nvPr/>
            </p:nvSpPr>
            <p:spPr bwMode="auto">
              <a:xfrm>
                <a:off x="3023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1" name="Oval 1016"/>
              <p:cNvSpPr>
                <a:spLocks noChangeArrowheads="1"/>
              </p:cNvSpPr>
              <p:nvPr/>
            </p:nvSpPr>
            <p:spPr bwMode="auto">
              <a:xfrm>
                <a:off x="3023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2" name="Oval 1017"/>
              <p:cNvSpPr>
                <a:spLocks noChangeArrowheads="1"/>
              </p:cNvSpPr>
              <p:nvPr/>
            </p:nvSpPr>
            <p:spPr bwMode="auto">
              <a:xfrm>
                <a:off x="3023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3" name="Oval 1018"/>
              <p:cNvSpPr>
                <a:spLocks noChangeArrowheads="1"/>
              </p:cNvSpPr>
              <p:nvPr/>
            </p:nvSpPr>
            <p:spPr bwMode="auto">
              <a:xfrm>
                <a:off x="3023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4" name="Oval 1019"/>
              <p:cNvSpPr>
                <a:spLocks noChangeArrowheads="1"/>
              </p:cNvSpPr>
              <p:nvPr/>
            </p:nvSpPr>
            <p:spPr bwMode="auto">
              <a:xfrm>
                <a:off x="3023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5" name="Oval 1020"/>
              <p:cNvSpPr>
                <a:spLocks noChangeArrowheads="1"/>
              </p:cNvSpPr>
              <p:nvPr/>
            </p:nvSpPr>
            <p:spPr bwMode="auto">
              <a:xfrm>
                <a:off x="3023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6" name="Oval 1021"/>
              <p:cNvSpPr>
                <a:spLocks noChangeArrowheads="1"/>
              </p:cNvSpPr>
              <p:nvPr/>
            </p:nvSpPr>
            <p:spPr bwMode="auto">
              <a:xfrm>
                <a:off x="3023" y="85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7" name="Oval 1022"/>
              <p:cNvSpPr>
                <a:spLocks noChangeArrowheads="1"/>
              </p:cNvSpPr>
              <p:nvPr/>
            </p:nvSpPr>
            <p:spPr bwMode="auto">
              <a:xfrm>
                <a:off x="3023" y="85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8" name="Oval 1023"/>
              <p:cNvSpPr>
                <a:spLocks noChangeArrowheads="1"/>
              </p:cNvSpPr>
              <p:nvPr/>
            </p:nvSpPr>
            <p:spPr bwMode="auto">
              <a:xfrm>
                <a:off x="3023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9" name="Oval 1024"/>
              <p:cNvSpPr>
                <a:spLocks noChangeArrowheads="1"/>
              </p:cNvSpPr>
              <p:nvPr/>
            </p:nvSpPr>
            <p:spPr bwMode="auto">
              <a:xfrm>
                <a:off x="3023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0" name="Oval 1025"/>
              <p:cNvSpPr>
                <a:spLocks noChangeArrowheads="1"/>
              </p:cNvSpPr>
              <p:nvPr/>
            </p:nvSpPr>
            <p:spPr bwMode="auto">
              <a:xfrm>
                <a:off x="3023" y="84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1" name="Oval 1026"/>
              <p:cNvSpPr>
                <a:spLocks noChangeArrowheads="1"/>
              </p:cNvSpPr>
              <p:nvPr/>
            </p:nvSpPr>
            <p:spPr bwMode="auto">
              <a:xfrm>
                <a:off x="3023" y="837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2" name="Oval 1027"/>
              <p:cNvSpPr>
                <a:spLocks noChangeArrowheads="1"/>
              </p:cNvSpPr>
              <p:nvPr/>
            </p:nvSpPr>
            <p:spPr bwMode="auto">
              <a:xfrm>
                <a:off x="3023" y="837"/>
                <a:ext cx="22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3" name="Oval 1028"/>
              <p:cNvSpPr>
                <a:spLocks noChangeArrowheads="1"/>
              </p:cNvSpPr>
              <p:nvPr/>
            </p:nvSpPr>
            <p:spPr bwMode="auto">
              <a:xfrm>
                <a:off x="3016" y="837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4" name="Oval 1029"/>
              <p:cNvSpPr>
                <a:spLocks noChangeArrowheads="1"/>
              </p:cNvSpPr>
              <p:nvPr/>
            </p:nvSpPr>
            <p:spPr bwMode="auto">
              <a:xfrm>
                <a:off x="3016" y="829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5" name="Oval 1030"/>
              <p:cNvSpPr>
                <a:spLocks noChangeArrowheads="1"/>
              </p:cNvSpPr>
              <p:nvPr/>
            </p:nvSpPr>
            <p:spPr bwMode="auto">
              <a:xfrm>
                <a:off x="3016" y="829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6" name="Oval 1031"/>
              <p:cNvSpPr>
                <a:spLocks noChangeArrowheads="1"/>
              </p:cNvSpPr>
              <p:nvPr/>
            </p:nvSpPr>
            <p:spPr bwMode="auto">
              <a:xfrm>
                <a:off x="3016" y="829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7" name="Oval 1032"/>
              <p:cNvSpPr>
                <a:spLocks noChangeArrowheads="1"/>
              </p:cNvSpPr>
              <p:nvPr/>
            </p:nvSpPr>
            <p:spPr bwMode="auto">
              <a:xfrm>
                <a:off x="3016" y="837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8" name="Oval 1033"/>
              <p:cNvSpPr>
                <a:spLocks noChangeArrowheads="1"/>
              </p:cNvSpPr>
              <p:nvPr/>
            </p:nvSpPr>
            <p:spPr bwMode="auto">
              <a:xfrm>
                <a:off x="3016" y="837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9" name="Oval 1034"/>
              <p:cNvSpPr>
                <a:spLocks noChangeArrowheads="1"/>
              </p:cNvSpPr>
              <p:nvPr/>
            </p:nvSpPr>
            <p:spPr bwMode="auto">
              <a:xfrm>
                <a:off x="3016" y="837"/>
                <a:ext cx="21" cy="23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0" name="Oval 1035"/>
              <p:cNvSpPr>
                <a:spLocks noChangeArrowheads="1"/>
              </p:cNvSpPr>
              <p:nvPr/>
            </p:nvSpPr>
            <p:spPr bwMode="auto">
              <a:xfrm>
                <a:off x="3016" y="84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1" name="Oval 1036"/>
              <p:cNvSpPr>
                <a:spLocks noChangeArrowheads="1"/>
              </p:cNvSpPr>
              <p:nvPr/>
            </p:nvSpPr>
            <p:spPr bwMode="auto">
              <a:xfrm>
                <a:off x="3016" y="84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2" name="Oval 1037"/>
              <p:cNvSpPr>
                <a:spLocks noChangeArrowheads="1"/>
              </p:cNvSpPr>
              <p:nvPr/>
            </p:nvSpPr>
            <p:spPr bwMode="auto">
              <a:xfrm>
                <a:off x="3016" y="84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3" name="Oval 1038"/>
              <p:cNvSpPr>
                <a:spLocks noChangeArrowheads="1"/>
              </p:cNvSpPr>
              <p:nvPr/>
            </p:nvSpPr>
            <p:spPr bwMode="auto">
              <a:xfrm>
                <a:off x="3008" y="85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4" name="Oval 1039"/>
              <p:cNvSpPr>
                <a:spLocks noChangeArrowheads="1"/>
              </p:cNvSpPr>
              <p:nvPr/>
            </p:nvSpPr>
            <p:spPr bwMode="auto">
              <a:xfrm>
                <a:off x="3008" y="85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5" name="Oval 1040"/>
              <p:cNvSpPr>
                <a:spLocks noChangeArrowheads="1"/>
              </p:cNvSpPr>
              <p:nvPr/>
            </p:nvSpPr>
            <p:spPr bwMode="auto">
              <a:xfrm>
                <a:off x="3008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6" name="Oval 1041"/>
              <p:cNvSpPr>
                <a:spLocks noChangeArrowheads="1"/>
              </p:cNvSpPr>
              <p:nvPr/>
            </p:nvSpPr>
            <p:spPr bwMode="auto">
              <a:xfrm>
                <a:off x="3008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7" name="Oval 1042"/>
              <p:cNvSpPr>
                <a:spLocks noChangeArrowheads="1"/>
              </p:cNvSpPr>
              <p:nvPr/>
            </p:nvSpPr>
            <p:spPr bwMode="auto">
              <a:xfrm>
                <a:off x="3008" y="860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8" name="Oval 1043"/>
              <p:cNvSpPr>
                <a:spLocks noChangeArrowheads="1"/>
              </p:cNvSpPr>
              <p:nvPr/>
            </p:nvSpPr>
            <p:spPr bwMode="auto">
              <a:xfrm>
                <a:off x="3008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9" name="Oval 1044"/>
              <p:cNvSpPr>
                <a:spLocks noChangeArrowheads="1"/>
              </p:cNvSpPr>
              <p:nvPr/>
            </p:nvSpPr>
            <p:spPr bwMode="auto">
              <a:xfrm>
                <a:off x="3001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0" name="Oval 1045"/>
              <p:cNvSpPr>
                <a:spLocks noChangeArrowheads="1"/>
              </p:cNvSpPr>
              <p:nvPr/>
            </p:nvSpPr>
            <p:spPr bwMode="auto">
              <a:xfrm>
                <a:off x="3001" y="86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1" name="Oval 1046"/>
              <p:cNvSpPr>
                <a:spLocks noChangeArrowheads="1"/>
              </p:cNvSpPr>
              <p:nvPr/>
            </p:nvSpPr>
            <p:spPr bwMode="auto">
              <a:xfrm>
                <a:off x="3001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2" name="Oval 1047"/>
              <p:cNvSpPr>
                <a:spLocks noChangeArrowheads="1"/>
              </p:cNvSpPr>
              <p:nvPr/>
            </p:nvSpPr>
            <p:spPr bwMode="auto">
              <a:xfrm>
                <a:off x="3001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3" name="Oval 1048"/>
              <p:cNvSpPr>
                <a:spLocks noChangeArrowheads="1"/>
              </p:cNvSpPr>
              <p:nvPr/>
            </p:nvSpPr>
            <p:spPr bwMode="auto">
              <a:xfrm>
                <a:off x="2994" y="87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4" name="Oval 1049"/>
              <p:cNvSpPr>
                <a:spLocks noChangeArrowheads="1"/>
              </p:cNvSpPr>
              <p:nvPr/>
            </p:nvSpPr>
            <p:spPr bwMode="auto">
              <a:xfrm>
                <a:off x="2994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5" name="Oval 1050"/>
              <p:cNvSpPr>
                <a:spLocks noChangeArrowheads="1"/>
              </p:cNvSpPr>
              <p:nvPr/>
            </p:nvSpPr>
            <p:spPr bwMode="auto">
              <a:xfrm>
                <a:off x="2994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6" name="Oval 1051"/>
              <p:cNvSpPr>
                <a:spLocks noChangeArrowheads="1"/>
              </p:cNvSpPr>
              <p:nvPr/>
            </p:nvSpPr>
            <p:spPr bwMode="auto">
              <a:xfrm>
                <a:off x="2994" y="88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7" name="Oval 1052"/>
              <p:cNvSpPr>
                <a:spLocks noChangeArrowheads="1"/>
              </p:cNvSpPr>
              <p:nvPr/>
            </p:nvSpPr>
            <p:spPr bwMode="auto">
              <a:xfrm>
                <a:off x="2994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8" name="Oval 1053"/>
              <p:cNvSpPr>
                <a:spLocks noChangeArrowheads="1"/>
              </p:cNvSpPr>
              <p:nvPr/>
            </p:nvSpPr>
            <p:spPr bwMode="auto">
              <a:xfrm>
                <a:off x="2986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9" name="Oval 1054"/>
              <p:cNvSpPr>
                <a:spLocks noChangeArrowheads="1"/>
              </p:cNvSpPr>
              <p:nvPr/>
            </p:nvSpPr>
            <p:spPr bwMode="auto">
              <a:xfrm>
                <a:off x="2986" y="88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0" name="Oval 1055"/>
              <p:cNvSpPr>
                <a:spLocks noChangeArrowheads="1"/>
              </p:cNvSpPr>
              <p:nvPr/>
            </p:nvSpPr>
            <p:spPr bwMode="auto">
              <a:xfrm>
                <a:off x="2986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1" name="Oval 1056"/>
              <p:cNvSpPr>
                <a:spLocks noChangeArrowheads="1"/>
              </p:cNvSpPr>
              <p:nvPr/>
            </p:nvSpPr>
            <p:spPr bwMode="auto">
              <a:xfrm>
                <a:off x="2986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2" name="Oval 1057"/>
              <p:cNvSpPr>
                <a:spLocks noChangeArrowheads="1"/>
              </p:cNvSpPr>
              <p:nvPr/>
            </p:nvSpPr>
            <p:spPr bwMode="auto">
              <a:xfrm>
                <a:off x="2986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3" name="Oval 1058"/>
              <p:cNvSpPr>
                <a:spLocks noChangeArrowheads="1"/>
              </p:cNvSpPr>
              <p:nvPr/>
            </p:nvSpPr>
            <p:spPr bwMode="auto">
              <a:xfrm>
                <a:off x="2979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4" name="Oval 1059"/>
              <p:cNvSpPr>
                <a:spLocks noChangeArrowheads="1"/>
              </p:cNvSpPr>
              <p:nvPr/>
            </p:nvSpPr>
            <p:spPr bwMode="auto">
              <a:xfrm>
                <a:off x="2979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5" name="Oval 1060"/>
              <p:cNvSpPr>
                <a:spLocks noChangeArrowheads="1"/>
              </p:cNvSpPr>
              <p:nvPr/>
            </p:nvSpPr>
            <p:spPr bwMode="auto">
              <a:xfrm>
                <a:off x="2979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6" name="Oval 1061"/>
              <p:cNvSpPr>
                <a:spLocks noChangeArrowheads="1"/>
              </p:cNvSpPr>
              <p:nvPr/>
            </p:nvSpPr>
            <p:spPr bwMode="auto">
              <a:xfrm>
                <a:off x="2979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7" name="Oval 1062"/>
              <p:cNvSpPr>
                <a:spLocks noChangeArrowheads="1"/>
              </p:cNvSpPr>
              <p:nvPr/>
            </p:nvSpPr>
            <p:spPr bwMode="auto">
              <a:xfrm>
                <a:off x="2979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8" name="Oval 1063"/>
              <p:cNvSpPr>
                <a:spLocks noChangeArrowheads="1"/>
              </p:cNvSpPr>
              <p:nvPr/>
            </p:nvSpPr>
            <p:spPr bwMode="auto">
              <a:xfrm>
                <a:off x="2972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9" name="Oval 1064"/>
              <p:cNvSpPr>
                <a:spLocks noChangeArrowheads="1"/>
              </p:cNvSpPr>
              <p:nvPr/>
            </p:nvSpPr>
            <p:spPr bwMode="auto">
              <a:xfrm>
                <a:off x="2972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0" name="Oval 1065"/>
              <p:cNvSpPr>
                <a:spLocks noChangeArrowheads="1"/>
              </p:cNvSpPr>
              <p:nvPr/>
            </p:nvSpPr>
            <p:spPr bwMode="auto">
              <a:xfrm>
                <a:off x="2972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1" name="Oval 1066"/>
              <p:cNvSpPr>
                <a:spLocks noChangeArrowheads="1"/>
              </p:cNvSpPr>
              <p:nvPr/>
            </p:nvSpPr>
            <p:spPr bwMode="auto">
              <a:xfrm>
                <a:off x="2972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2" name="Oval 1067"/>
              <p:cNvSpPr>
                <a:spLocks noChangeArrowheads="1"/>
              </p:cNvSpPr>
              <p:nvPr/>
            </p:nvSpPr>
            <p:spPr bwMode="auto">
              <a:xfrm>
                <a:off x="2972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3" name="Oval 1068"/>
              <p:cNvSpPr>
                <a:spLocks noChangeArrowheads="1"/>
              </p:cNvSpPr>
              <p:nvPr/>
            </p:nvSpPr>
            <p:spPr bwMode="auto">
              <a:xfrm>
                <a:off x="296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4" name="Oval 1069"/>
              <p:cNvSpPr>
                <a:spLocks noChangeArrowheads="1"/>
              </p:cNvSpPr>
              <p:nvPr/>
            </p:nvSpPr>
            <p:spPr bwMode="auto">
              <a:xfrm>
                <a:off x="2964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5" name="Oval 1070"/>
              <p:cNvSpPr>
                <a:spLocks noChangeArrowheads="1"/>
              </p:cNvSpPr>
              <p:nvPr/>
            </p:nvSpPr>
            <p:spPr bwMode="auto">
              <a:xfrm>
                <a:off x="2964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6" name="Oval 1071"/>
              <p:cNvSpPr>
                <a:spLocks noChangeArrowheads="1"/>
              </p:cNvSpPr>
              <p:nvPr/>
            </p:nvSpPr>
            <p:spPr bwMode="auto">
              <a:xfrm>
                <a:off x="2964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" name="Oval 1072"/>
              <p:cNvSpPr>
                <a:spLocks noChangeArrowheads="1"/>
              </p:cNvSpPr>
              <p:nvPr/>
            </p:nvSpPr>
            <p:spPr bwMode="auto">
              <a:xfrm>
                <a:off x="2964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8" name="Oval 1073"/>
              <p:cNvSpPr>
                <a:spLocks noChangeArrowheads="1"/>
              </p:cNvSpPr>
              <p:nvPr/>
            </p:nvSpPr>
            <p:spPr bwMode="auto">
              <a:xfrm>
                <a:off x="2964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9" name="Oval 1074"/>
              <p:cNvSpPr>
                <a:spLocks noChangeArrowheads="1"/>
              </p:cNvSpPr>
              <p:nvPr/>
            </p:nvSpPr>
            <p:spPr bwMode="auto">
              <a:xfrm>
                <a:off x="2957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0" name="Oval 1075"/>
              <p:cNvSpPr>
                <a:spLocks noChangeArrowheads="1"/>
              </p:cNvSpPr>
              <p:nvPr/>
            </p:nvSpPr>
            <p:spPr bwMode="auto">
              <a:xfrm>
                <a:off x="2957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1" name="Oval 1076"/>
              <p:cNvSpPr>
                <a:spLocks noChangeArrowheads="1"/>
              </p:cNvSpPr>
              <p:nvPr/>
            </p:nvSpPr>
            <p:spPr bwMode="auto">
              <a:xfrm>
                <a:off x="2957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2" name="Oval 1077"/>
              <p:cNvSpPr>
                <a:spLocks noChangeArrowheads="1"/>
              </p:cNvSpPr>
              <p:nvPr/>
            </p:nvSpPr>
            <p:spPr bwMode="auto">
              <a:xfrm>
                <a:off x="2950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3" name="Oval 1078"/>
              <p:cNvSpPr>
                <a:spLocks noChangeArrowheads="1"/>
              </p:cNvSpPr>
              <p:nvPr/>
            </p:nvSpPr>
            <p:spPr bwMode="auto">
              <a:xfrm>
                <a:off x="2950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4" name="Oval 1079"/>
              <p:cNvSpPr>
                <a:spLocks noChangeArrowheads="1"/>
              </p:cNvSpPr>
              <p:nvPr/>
            </p:nvSpPr>
            <p:spPr bwMode="auto">
              <a:xfrm>
                <a:off x="2950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5" name="Oval 1080"/>
              <p:cNvSpPr>
                <a:spLocks noChangeArrowheads="1"/>
              </p:cNvSpPr>
              <p:nvPr/>
            </p:nvSpPr>
            <p:spPr bwMode="auto">
              <a:xfrm>
                <a:off x="2950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6" name="Oval 1081"/>
              <p:cNvSpPr>
                <a:spLocks noChangeArrowheads="1"/>
              </p:cNvSpPr>
              <p:nvPr/>
            </p:nvSpPr>
            <p:spPr bwMode="auto">
              <a:xfrm>
                <a:off x="2950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" name="Oval 1082"/>
              <p:cNvSpPr>
                <a:spLocks noChangeArrowheads="1"/>
              </p:cNvSpPr>
              <p:nvPr/>
            </p:nvSpPr>
            <p:spPr bwMode="auto">
              <a:xfrm>
                <a:off x="2950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8" name="Oval 1083"/>
              <p:cNvSpPr>
                <a:spLocks noChangeArrowheads="1"/>
              </p:cNvSpPr>
              <p:nvPr/>
            </p:nvSpPr>
            <p:spPr bwMode="auto">
              <a:xfrm>
                <a:off x="2950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9" name="Oval 1084"/>
              <p:cNvSpPr>
                <a:spLocks noChangeArrowheads="1"/>
              </p:cNvSpPr>
              <p:nvPr/>
            </p:nvSpPr>
            <p:spPr bwMode="auto">
              <a:xfrm>
                <a:off x="2950" y="96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0" name="Oval 1085"/>
              <p:cNvSpPr>
                <a:spLocks noChangeArrowheads="1"/>
              </p:cNvSpPr>
              <p:nvPr/>
            </p:nvSpPr>
            <p:spPr bwMode="auto">
              <a:xfrm>
                <a:off x="2942" y="96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1" name="Oval 1086"/>
              <p:cNvSpPr>
                <a:spLocks noChangeArrowheads="1"/>
              </p:cNvSpPr>
              <p:nvPr/>
            </p:nvSpPr>
            <p:spPr bwMode="auto">
              <a:xfrm>
                <a:off x="2942" y="96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2" name="Oval 1087"/>
              <p:cNvSpPr>
                <a:spLocks noChangeArrowheads="1"/>
              </p:cNvSpPr>
              <p:nvPr/>
            </p:nvSpPr>
            <p:spPr bwMode="auto">
              <a:xfrm>
                <a:off x="2942" y="9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3" name="Oval 1088"/>
              <p:cNvSpPr>
                <a:spLocks noChangeArrowheads="1"/>
              </p:cNvSpPr>
              <p:nvPr/>
            </p:nvSpPr>
            <p:spPr bwMode="auto">
              <a:xfrm>
                <a:off x="2942" y="9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4" name="Oval 1089"/>
              <p:cNvSpPr>
                <a:spLocks noChangeArrowheads="1"/>
              </p:cNvSpPr>
              <p:nvPr/>
            </p:nvSpPr>
            <p:spPr bwMode="auto">
              <a:xfrm>
                <a:off x="2942" y="9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5" name="Oval 1090"/>
              <p:cNvSpPr>
                <a:spLocks noChangeArrowheads="1"/>
              </p:cNvSpPr>
              <p:nvPr/>
            </p:nvSpPr>
            <p:spPr bwMode="auto">
              <a:xfrm>
                <a:off x="2942" y="98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6" name="Oval 1091"/>
              <p:cNvSpPr>
                <a:spLocks noChangeArrowheads="1"/>
              </p:cNvSpPr>
              <p:nvPr/>
            </p:nvSpPr>
            <p:spPr bwMode="auto">
              <a:xfrm>
                <a:off x="2942" y="98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" name="Oval 1092"/>
              <p:cNvSpPr>
                <a:spLocks noChangeArrowheads="1"/>
              </p:cNvSpPr>
              <p:nvPr/>
            </p:nvSpPr>
            <p:spPr bwMode="auto">
              <a:xfrm>
                <a:off x="2942" y="98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" name="Oval 1093"/>
              <p:cNvSpPr>
                <a:spLocks noChangeArrowheads="1"/>
              </p:cNvSpPr>
              <p:nvPr/>
            </p:nvSpPr>
            <p:spPr bwMode="auto">
              <a:xfrm>
                <a:off x="2942" y="99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" name="Oval 1094"/>
              <p:cNvSpPr>
                <a:spLocks noChangeArrowheads="1"/>
              </p:cNvSpPr>
              <p:nvPr/>
            </p:nvSpPr>
            <p:spPr bwMode="auto">
              <a:xfrm>
                <a:off x="2935" y="99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" name="Oval 1095"/>
              <p:cNvSpPr>
                <a:spLocks noChangeArrowheads="1"/>
              </p:cNvSpPr>
              <p:nvPr/>
            </p:nvSpPr>
            <p:spPr bwMode="auto">
              <a:xfrm>
                <a:off x="2935" y="99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" name="Oval 1096"/>
              <p:cNvSpPr>
                <a:spLocks noChangeArrowheads="1"/>
              </p:cNvSpPr>
              <p:nvPr/>
            </p:nvSpPr>
            <p:spPr bwMode="auto">
              <a:xfrm>
                <a:off x="2935" y="9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" name="Oval 1097"/>
              <p:cNvSpPr>
                <a:spLocks noChangeArrowheads="1"/>
              </p:cNvSpPr>
              <p:nvPr/>
            </p:nvSpPr>
            <p:spPr bwMode="auto">
              <a:xfrm>
                <a:off x="2935" y="9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" name="Oval 1098"/>
              <p:cNvSpPr>
                <a:spLocks noChangeArrowheads="1"/>
              </p:cNvSpPr>
              <p:nvPr/>
            </p:nvSpPr>
            <p:spPr bwMode="auto">
              <a:xfrm>
                <a:off x="2935" y="9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" name="Oval 1099"/>
              <p:cNvSpPr>
                <a:spLocks noChangeArrowheads="1"/>
              </p:cNvSpPr>
              <p:nvPr/>
            </p:nvSpPr>
            <p:spPr bwMode="auto">
              <a:xfrm>
                <a:off x="2935" y="100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" name="Oval 1100"/>
              <p:cNvSpPr>
                <a:spLocks noChangeArrowheads="1"/>
              </p:cNvSpPr>
              <p:nvPr/>
            </p:nvSpPr>
            <p:spPr bwMode="auto">
              <a:xfrm>
                <a:off x="2935" y="100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" name="Oval 1101"/>
              <p:cNvSpPr>
                <a:spLocks noChangeArrowheads="1"/>
              </p:cNvSpPr>
              <p:nvPr/>
            </p:nvSpPr>
            <p:spPr bwMode="auto">
              <a:xfrm>
                <a:off x="2935" y="100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" name="Oval 1102"/>
              <p:cNvSpPr>
                <a:spLocks noChangeArrowheads="1"/>
              </p:cNvSpPr>
              <p:nvPr/>
            </p:nvSpPr>
            <p:spPr bwMode="auto">
              <a:xfrm>
                <a:off x="2935" y="101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" name="Oval 1103"/>
              <p:cNvSpPr>
                <a:spLocks noChangeArrowheads="1"/>
              </p:cNvSpPr>
              <p:nvPr/>
            </p:nvSpPr>
            <p:spPr bwMode="auto">
              <a:xfrm>
                <a:off x="2928" y="101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" name="Oval 1104"/>
              <p:cNvSpPr>
                <a:spLocks noChangeArrowheads="1"/>
              </p:cNvSpPr>
              <p:nvPr/>
            </p:nvSpPr>
            <p:spPr bwMode="auto">
              <a:xfrm>
                <a:off x="2928" y="101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" name="Oval 1105"/>
              <p:cNvSpPr>
                <a:spLocks noChangeArrowheads="1"/>
              </p:cNvSpPr>
              <p:nvPr/>
            </p:nvSpPr>
            <p:spPr bwMode="auto">
              <a:xfrm>
                <a:off x="2928" y="10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" name="Oval 1106"/>
              <p:cNvSpPr>
                <a:spLocks noChangeArrowheads="1"/>
              </p:cNvSpPr>
              <p:nvPr/>
            </p:nvSpPr>
            <p:spPr bwMode="auto">
              <a:xfrm>
                <a:off x="2928" y="10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" name="Oval 1107"/>
              <p:cNvSpPr>
                <a:spLocks noChangeArrowheads="1"/>
              </p:cNvSpPr>
              <p:nvPr/>
            </p:nvSpPr>
            <p:spPr bwMode="auto">
              <a:xfrm>
                <a:off x="2928" y="10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" name="Oval 1108"/>
              <p:cNvSpPr>
                <a:spLocks noChangeArrowheads="1"/>
              </p:cNvSpPr>
              <p:nvPr/>
            </p:nvSpPr>
            <p:spPr bwMode="auto">
              <a:xfrm>
                <a:off x="2928" y="1028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" name="Oval 1109"/>
              <p:cNvSpPr>
                <a:spLocks noChangeArrowheads="1"/>
              </p:cNvSpPr>
              <p:nvPr/>
            </p:nvSpPr>
            <p:spPr bwMode="auto">
              <a:xfrm>
                <a:off x="2928" y="1028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" name="Oval 1110"/>
              <p:cNvSpPr>
                <a:spLocks noChangeArrowheads="1"/>
              </p:cNvSpPr>
              <p:nvPr/>
            </p:nvSpPr>
            <p:spPr bwMode="auto">
              <a:xfrm>
                <a:off x="2928" y="103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" name="Oval 1111"/>
              <p:cNvSpPr>
                <a:spLocks noChangeArrowheads="1"/>
              </p:cNvSpPr>
              <p:nvPr/>
            </p:nvSpPr>
            <p:spPr bwMode="auto">
              <a:xfrm>
                <a:off x="2921" y="103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" name="Oval 1112"/>
              <p:cNvSpPr>
                <a:spLocks noChangeArrowheads="1"/>
              </p:cNvSpPr>
              <p:nvPr/>
            </p:nvSpPr>
            <p:spPr bwMode="auto">
              <a:xfrm>
                <a:off x="2921" y="1035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" name="Oval 1113"/>
              <p:cNvSpPr>
                <a:spLocks noChangeArrowheads="1"/>
              </p:cNvSpPr>
              <p:nvPr/>
            </p:nvSpPr>
            <p:spPr bwMode="auto">
              <a:xfrm>
                <a:off x="2921" y="104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" name="Oval 1114"/>
              <p:cNvSpPr>
                <a:spLocks noChangeArrowheads="1"/>
              </p:cNvSpPr>
              <p:nvPr/>
            </p:nvSpPr>
            <p:spPr bwMode="auto">
              <a:xfrm>
                <a:off x="2921" y="104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0" name="Oval 1115"/>
              <p:cNvSpPr>
                <a:spLocks noChangeArrowheads="1"/>
              </p:cNvSpPr>
              <p:nvPr/>
            </p:nvSpPr>
            <p:spPr bwMode="auto">
              <a:xfrm>
                <a:off x="2921" y="104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" name="Oval 1116"/>
              <p:cNvSpPr>
                <a:spLocks noChangeArrowheads="1"/>
              </p:cNvSpPr>
              <p:nvPr/>
            </p:nvSpPr>
            <p:spPr bwMode="auto">
              <a:xfrm>
                <a:off x="2913" y="10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" name="Oval 1117"/>
              <p:cNvSpPr>
                <a:spLocks noChangeArrowheads="1"/>
              </p:cNvSpPr>
              <p:nvPr/>
            </p:nvSpPr>
            <p:spPr bwMode="auto">
              <a:xfrm>
                <a:off x="2913" y="10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" name="Oval 1118"/>
              <p:cNvSpPr>
                <a:spLocks noChangeArrowheads="1"/>
              </p:cNvSpPr>
              <p:nvPr/>
            </p:nvSpPr>
            <p:spPr bwMode="auto">
              <a:xfrm>
                <a:off x="2913" y="10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" name="Oval 1119"/>
              <p:cNvSpPr>
                <a:spLocks noChangeArrowheads="1"/>
              </p:cNvSpPr>
              <p:nvPr/>
            </p:nvSpPr>
            <p:spPr bwMode="auto">
              <a:xfrm>
                <a:off x="2913" y="105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" name="Oval 1120"/>
              <p:cNvSpPr>
                <a:spLocks noChangeArrowheads="1"/>
              </p:cNvSpPr>
              <p:nvPr/>
            </p:nvSpPr>
            <p:spPr bwMode="auto">
              <a:xfrm>
                <a:off x="2913" y="105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" name="Oval 1121"/>
              <p:cNvSpPr>
                <a:spLocks noChangeArrowheads="1"/>
              </p:cNvSpPr>
              <p:nvPr/>
            </p:nvSpPr>
            <p:spPr bwMode="auto">
              <a:xfrm>
                <a:off x="2906" y="105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" name="Oval 1122"/>
              <p:cNvSpPr>
                <a:spLocks noChangeArrowheads="1"/>
              </p:cNvSpPr>
              <p:nvPr/>
            </p:nvSpPr>
            <p:spPr bwMode="auto">
              <a:xfrm>
                <a:off x="2906" y="10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" name="Oval 1123"/>
              <p:cNvSpPr>
                <a:spLocks noChangeArrowheads="1"/>
              </p:cNvSpPr>
              <p:nvPr/>
            </p:nvSpPr>
            <p:spPr bwMode="auto">
              <a:xfrm>
                <a:off x="2906" y="10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" name="Oval 1124"/>
              <p:cNvSpPr>
                <a:spLocks noChangeArrowheads="1"/>
              </p:cNvSpPr>
              <p:nvPr/>
            </p:nvSpPr>
            <p:spPr bwMode="auto">
              <a:xfrm>
                <a:off x="2899" y="10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" name="Oval 1125"/>
              <p:cNvSpPr>
                <a:spLocks noChangeArrowheads="1"/>
              </p:cNvSpPr>
              <p:nvPr/>
            </p:nvSpPr>
            <p:spPr bwMode="auto">
              <a:xfrm>
                <a:off x="2899" y="10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" name="Oval 1126"/>
              <p:cNvSpPr>
                <a:spLocks noChangeArrowheads="1"/>
              </p:cNvSpPr>
              <p:nvPr/>
            </p:nvSpPr>
            <p:spPr bwMode="auto">
              <a:xfrm>
                <a:off x="2899" y="107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" name="Oval 1127"/>
              <p:cNvSpPr>
                <a:spLocks noChangeArrowheads="1"/>
              </p:cNvSpPr>
              <p:nvPr/>
            </p:nvSpPr>
            <p:spPr bwMode="auto">
              <a:xfrm>
                <a:off x="2890" y="1071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" name="Oval 1128"/>
              <p:cNvSpPr>
                <a:spLocks noChangeArrowheads="1"/>
              </p:cNvSpPr>
              <p:nvPr/>
            </p:nvSpPr>
            <p:spPr bwMode="auto">
              <a:xfrm>
                <a:off x="2890" y="1071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" name="Oval 1129"/>
              <p:cNvSpPr>
                <a:spLocks noChangeArrowheads="1"/>
              </p:cNvSpPr>
              <p:nvPr/>
            </p:nvSpPr>
            <p:spPr bwMode="auto">
              <a:xfrm>
                <a:off x="2890" y="1071"/>
                <a:ext cx="23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5" name="Oval 1130"/>
              <p:cNvSpPr>
                <a:spLocks noChangeArrowheads="1"/>
              </p:cNvSpPr>
              <p:nvPr/>
            </p:nvSpPr>
            <p:spPr bwMode="auto">
              <a:xfrm>
                <a:off x="2882" y="1071"/>
                <a:ext cx="24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6" name="Oval 1131"/>
              <p:cNvSpPr>
                <a:spLocks noChangeArrowheads="1"/>
              </p:cNvSpPr>
              <p:nvPr/>
            </p:nvSpPr>
            <p:spPr bwMode="auto">
              <a:xfrm>
                <a:off x="2882" y="1079"/>
                <a:ext cx="24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7" name="Oval 1132"/>
              <p:cNvSpPr>
                <a:spLocks noChangeArrowheads="1"/>
              </p:cNvSpPr>
              <p:nvPr/>
            </p:nvSpPr>
            <p:spPr bwMode="auto">
              <a:xfrm>
                <a:off x="2882" y="1079"/>
                <a:ext cx="24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8" name="Oval 1133"/>
              <p:cNvSpPr>
                <a:spLocks noChangeArrowheads="1"/>
              </p:cNvSpPr>
              <p:nvPr/>
            </p:nvSpPr>
            <p:spPr bwMode="auto">
              <a:xfrm>
                <a:off x="2882" y="1079"/>
                <a:ext cx="24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9" name="Oval 1134"/>
              <p:cNvSpPr>
                <a:spLocks noChangeArrowheads="1"/>
              </p:cNvSpPr>
              <p:nvPr/>
            </p:nvSpPr>
            <p:spPr bwMode="auto">
              <a:xfrm>
                <a:off x="2882" y="1085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0" name="Oval 1135"/>
              <p:cNvSpPr>
                <a:spLocks noChangeArrowheads="1"/>
              </p:cNvSpPr>
              <p:nvPr/>
            </p:nvSpPr>
            <p:spPr bwMode="auto">
              <a:xfrm>
                <a:off x="2875" y="1085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1" name="Oval 1136"/>
              <p:cNvSpPr>
                <a:spLocks noChangeArrowheads="1"/>
              </p:cNvSpPr>
              <p:nvPr/>
            </p:nvSpPr>
            <p:spPr bwMode="auto">
              <a:xfrm>
                <a:off x="2875" y="1085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2" name="Oval 1137"/>
              <p:cNvSpPr>
                <a:spLocks noChangeArrowheads="1"/>
              </p:cNvSpPr>
              <p:nvPr/>
            </p:nvSpPr>
            <p:spPr bwMode="auto">
              <a:xfrm>
                <a:off x="2875" y="1085"/>
                <a:ext cx="24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3" name="Oval 1138"/>
              <p:cNvSpPr>
                <a:spLocks noChangeArrowheads="1"/>
              </p:cNvSpPr>
              <p:nvPr/>
            </p:nvSpPr>
            <p:spPr bwMode="auto">
              <a:xfrm>
                <a:off x="2868" y="108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4" name="Oval 1139"/>
              <p:cNvSpPr>
                <a:spLocks noChangeArrowheads="1"/>
              </p:cNvSpPr>
              <p:nvPr/>
            </p:nvSpPr>
            <p:spPr bwMode="auto">
              <a:xfrm>
                <a:off x="2868" y="108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5" name="Oval 1140"/>
              <p:cNvSpPr>
                <a:spLocks noChangeArrowheads="1"/>
              </p:cNvSpPr>
              <p:nvPr/>
            </p:nvSpPr>
            <p:spPr bwMode="auto">
              <a:xfrm>
                <a:off x="2861" y="109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6" name="Oval 1141"/>
              <p:cNvSpPr>
                <a:spLocks noChangeArrowheads="1"/>
              </p:cNvSpPr>
              <p:nvPr/>
            </p:nvSpPr>
            <p:spPr bwMode="auto">
              <a:xfrm>
                <a:off x="2861" y="109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7" name="Oval 1142"/>
              <p:cNvSpPr>
                <a:spLocks noChangeArrowheads="1"/>
              </p:cNvSpPr>
              <p:nvPr/>
            </p:nvSpPr>
            <p:spPr bwMode="auto">
              <a:xfrm>
                <a:off x="2861" y="109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8" name="Oval 1143"/>
              <p:cNvSpPr>
                <a:spLocks noChangeArrowheads="1"/>
              </p:cNvSpPr>
              <p:nvPr/>
            </p:nvSpPr>
            <p:spPr bwMode="auto">
              <a:xfrm>
                <a:off x="2853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9" name="Oval 1144"/>
              <p:cNvSpPr>
                <a:spLocks noChangeArrowheads="1"/>
              </p:cNvSpPr>
              <p:nvPr/>
            </p:nvSpPr>
            <p:spPr bwMode="auto">
              <a:xfrm>
                <a:off x="2853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0" name="Oval 1145"/>
              <p:cNvSpPr>
                <a:spLocks noChangeArrowheads="1"/>
              </p:cNvSpPr>
              <p:nvPr/>
            </p:nvSpPr>
            <p:spPr bwMode="auto">
              <a:xfrm>
                <a:off x="2853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1" name="Oval 1146"/>
              <p:cNvSpPr>
                <a:spLocks noChangeArrowheads="1"/>
              </p:cNvSpPr>
              <p:nvPr/>
            </p:nvSpPr>
            <p:spPr bwMode="auto">
              <a:xfrm>
                <a:off x="2846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2" name="Oval 1147"/>
              <p:cNvSpPr>
                <a:spLocks noChangeArrowheads="1"/>
              </p:cNvSpPr>
              <p:nvPr/>
            </p:nvSpPr>
            <p:spPr bwMode="auto">
              <a:xfrm>
                <a:off x="2846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3" name="Oval 1148"/>
              <p:cNvSpPr>
                <a:spLocks noChangeArrowheads="1"/>
              </p:cNvSpPr>
              <p:nvPr/>
            </p:nvSpPr>
            <p:spPr bwMode="auto">
              <a:xfrm>
                <a:off x="2846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4" name="Oval 1149"/>
              <p:cNvSpPr>
                <a:spLocks noChangeArrowheads="1"/>
              </p:cNvSpPr>
              <p:nvPr/>
            </p:nvSpPr>
            <p:spPr bwMode="auto">
              <a:xfrm>
                <a:off x="2839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5" name="Oval 1150"/>
              <p:cNvSpPr>
                <a:spLocks noChangeArrowheads="1"/>
              </p:cNvSpPr>
              <p:nvPr/>
            </p:nvSpPr>
            <p:spPr bwMode="auto">
              <a:xfrm>
                <a:off x="2839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6" name="Oval 1151"/>
              <p:cNvSpPr>
                <a:spLocks noChangeArrowheads="1"/>
              </p:cNvSpPr>
              <p:nvPr/>
            </p:nvSpPr>
            <p:spPr bwMode="auto">
              <a:xfrm>
                <a:off x="2839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7" name="Oval 1152"/>
              <p:cNvSpPr>
                <a:spLocks noChangeArrowheads="1"/>
              </p:cNvSpPr>
              <p:nvPr/>
            </p:nvSpPr>
            <p:spPr bwMode="auto">
              <a:xfrm>
                <a:off x="2831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8" name="Oval 1153"/>
              <p:cNvSpPr>
                <a:spLocks noChangeArrowheads="1"/>
              </p:cNvSpPr>
              <p:nvPr/>
            </p:nvSpPr>
            <p:spPr bwMode="auto">
              <a:xfrm>
                <a:off x="2831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" name="Oval 1154"/>
              <p:cNvSpPr>
                <a:spLocks noChangeArrowheads="1"/>
              </p:cNvSpPr>
              <p:nvPr/>
            </p:nvSpPr>
            <p:spPr bwMode="auto">
              <a:xfrm>
                <a:off x="2831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0" name="Oval 1155"/>
              <p:cNvSpPr>
                <a:spLocks noChangeArrowheads="1"/>
              </p:cNvSpPr>
              <p:nvPr/>
            </p:nvSpPr>
            <p:spPr bwMode="auto">
              <a:xfrm>
                <a:off x="2824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1" name="Oval 1156"/>
              <p:cNvSpPr>
                <a:spLocks noChangeArrowheads="1"/>
              </p:cNvSpPr>
              <p:nvPr/>
            </p:nvSpPr>
            <p:spPr bwMode="auto">
              <a:xfrm>
                <a:off x="2824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2" name="Oval 1157"/>
              <p:cNvSpPr>
                <a:spLocks noChangeArrowheads="1"/>
              </p:cNvSpPr>
              <p:nvPr/>
            </p:nvSpPr>
            <p:spPr bwMode="auto">
              <a:xfrm>
                <a:off x="2824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3" name="Oval 1158"/>
              <p:cNvSpPr>
                <a:spLocks noChangeArrowheads="1"/>
              </p:cNvSpPr>
              <p:nvPr/>
            </p:nvSpPr>
            <p:spPr bwMode="auto">
              <a:xfrm>
                <a:off x="2817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4" name="Oval 1159"/>
              <p:cNvSpPr>
                <a:spLocks noChangeArrowheads="1"/>
              </p:cNvSpPr>
              <p:nvPr/>
            </p:nvSpPr>
            <p:spPr bwMode="auto">
              <a:xfrm>
                <a:off x="2817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5" name="Oval 1160"/>
              <p:cNvSpPr>
                <a:spLocks noChangeArrowheads="1"/>
              </p:cNvSpPr>
              <p:nvPr/>
            </p:nvSpPr>
            <p:spPr bwMode="auto">
              <a:xfrm>
                <a:off x="2817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6" name="Oval 1161"/>
              <p:cNvSpPr>
                <a:spLocks noChangeArrowheads="1"/>
              </p:cNvSpPr>
              <p:nvPr/>
            </p:nvSpPr>
            <p:spPr bwMode="auto">
              <a:xfrm>
                <a:off x="2809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7" name="Oval 1162"/>
              <p:cNvSpPr>
                <a:spLocks noChangeArrowheads="1"/>
              </p:cNvSpPr>
              <p:nvPr/>
            </p:nvSpPr>
            <p:spPr bwMode="auto">
              <a:xfrm>
                <a:off x="2809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8" name="Oval 1163"/>
              <p:cNvSpPr>
                <a:spLocks noChangeArrowheads="1"/>
              </p:cNvSpPr>
              <p:nvPr/>
            </p:nvSpPr>
            <p:spPr bwMode="auto">
              <a:xfrm>
                <a:off x="2809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9" name="Oval 1164"/>
              <p:cNvSpPr>
                <a:spLocks noChangeArrowheads="1"/>
              </p:cNvSpPr>
              <p:nvPr/>
            </p:nvSpPr>
            <p:spPr bwMode="auto">
              <a:xfrm>
                <a:off x="2802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0" name="Oval 1165"/>
              <p:cNvSpPr>
                <a:spLocks noChangeArrowheads="1"/>
              </p:cNvSpPr>
              <p:nvPr/>
            </p:nvSpPr>
            <p:spPr bwMode="auto">
              <a:xfrm>
                <a:off x="2802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1" name="Oval 1166"/>
              <p:cNvSpPr>
                <a:spLocks noChangeArrowheads="1"/>
              </p:cNvSpPr>
              <p:nvPr/>
            </p:nvSpPr>
            <p:spPr bwMode="auto">
              <a:xfrm>
                <a:off x="2802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2" name="Oval 1167"/>
              <p:cNvSpPr>
                <a:spLocks noChangeArrowheads="1"/>
              </p:cNvSpPr>
              <p:nvPr/>
            </p:nvSpPr>
            <p:spPr bwMode="auto">
              <a:xfrm>
                <a:off x="2795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3" name="Oval 1168"/>
              <p:cNvSpPr>
                <a:spLocks noChangeArrowheads="1"/>
              </p:cNvSpPr>
              <p:nvPr/>
            </p:nvSpPr>
            <p:spPr bwMode="auto">
              <a:xfrm>
                <a:off x="2795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4" name="Oval 1169"/>
              <p:cNvSpPr>
                <a:spLocks noChangeArrowheads="1"/>
              </p:cNvSpPr>
              <p:nvPr/>
            </p:nvSpPr>
            <p:spPr bwMode="auto">
              <a:xfrm>
                <a:off x="2795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5" name="Oval 1170"/>
              <p:cNvSpPr>
                <a:spLocks noChangeArrowheads="1"/>
              </p:cNvSpPr>
              <p:nvPr/>
            </p:nvSpPr>
            <p:spPr bwMode="auto">
              <a:xfrm>
                <a:off x="2787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6" name="Oval 1171"/>
              <p:cNvSpPr>
                <a:spLocks noChangeArrowheads="1"/>
              </p:cNvSpPr>
              <p:nvPr/>
            </p:nvSpPr>
            <p:spPr bwMode="auto">
              <a:xfrm>
                <a:off x="2787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7" name="Oval 1172"/>
              <p:cNvSpPr>
                <a:spLocks noChangeArrowheads="1"/>
              </p:cNvSpPr>
              <p:nvPr/>
            </p:nvSpPr>
            <p:spPr bwMode="auto">
              <a:xfrm>
                <a:off x="2787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8" name="Oval 1173"/>
              <p:cNvSpPr>
                <a:spLocks noChangeArrowheads="1"/>
              </p:cNvSpPr>
              <p:nvPr/>
            </p:nvSpPr>
            <p:spPr bwMode="auto">
              <a:xfrm>
                <a:off x="2780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" name="Oval 1174"/>
              <p:cNvSpPr>
                <a:spLocks noChangeArrowheads="1"/>
              </p:cNvSpPr>
              <p:nvPr/>
            </p:nvSpPr>
            <p:spPr bwMode="auto">
              <a:xfrm>
                <a:off x="2780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0" name="Oval 1175"/>
              <p:cNvSpPr>
                <a:spLocks noChangeArrowheads="1"/>
              </p:cNvSpPr>
              <p:nvPr/>
            </p:nvSpPr>
            <p:spPr bwMode="auto">
              <a:xfrm>
                <a:off x="2773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1" name="Oval 1176"/>
              <p:cNvSpPr>
                <a:spLocks noChangeArrowheads="1"/>
              </p:cNvSpPr>
              <p:nvPr/>
            </p:nvSpPr>
            <p:spPr bwMode="auto">
              <a:xfrm>
                <a:off x="2773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2" name="Oval 1177"/>
              <p:cNvSpPr>
                <a:spLocks noChangeArrowheads="1"/>
              </p:cNvSpPr>
              <p:nvPr/>
            </p:nvSpPr>
            <p:spPr bwMode="auto">
              <a:xfrm>
                <a:off x="2773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3" name="Oval 1178"/>
              <p:cNvSpPr>
                <a:spLocks noChangeArrowheads="1"/>
              </p:cNvSpPr>
              <p:nvPr/>
            </p:nvSpPr>
            <p:spPr bwMode="auto">
              <a:xfrm>
                <a:off x="2766" y="110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4" name="Oval 1179"/>
              <p:cNvSpPr>
                <a:spLocks noChangeArrowheads="1"/>
              </p:cNvSpPr>
              <p:nvPr/>
            </p:nvSpPr>
            <p:spPr bwMode="auto">
              <a:xfrm>
                <a:off x="2766" y="110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5" name="Oval 1180"/>
              <p:cNvSpPr>
                <a:spLocks noChangeArrowheads="1"/>
              </p:cNvSpPr>
              <p:nvPr/>
            </p:nvSpPr>
            <p:spPr bwMode="auto">
              <a:xfrm>
                <a:off x="2766" y="110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6" name="Oval 1181"/>
              <p:cNvSpPr>
                <a:spLocks noChangeArrowheads="1"/>
              </p:cNvSpPr>
              <p:nvPr/>
            </p:nvSpPr>
            <p:spPr bwMode="auto">
              <a:xfrm>
                <a:off x="2758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7" name="Oval 1182"/>
              <p:cNvSpPr>
                <a:spLocks noChangeArrowheads="1"/>
              </p:cNvSpPr>
              <p:nvPr/>
            </p:nvSpPr>
            <p:spPr bwMode="auto">
              <a:xfrm>
                <a:off x="2758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8" name="Oval 1183"/>
              <p:cNvSpPr>
                <a:spLocks noChangeArrowheads="1"/>
              </p:cNvSpPr>
              <p:nvPr/>
            </p:nvSpPr>
            <p:spPr bwMode="auto">
              <a:xfrm>
                <a:off x="2758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9" name="Oval 1184"/>
              <p:cNvSpPr>
                <a:spLocks noChangeArrowheads="1"/>
              </p:cNvSpPr>
              <p:nvPr/>
            </p:nvSpPr>
            <p:spPr bwMode="auto">
              <a:xfrm>
                <a:off x="2751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" name="Oval 1185"/>
              <p:cNvSpPr>
                <a:spLocks noChangeArrowheads="1"/>
              </p:cNvSpPr>
              <p:nvPr/>
            </p:nvSpPr>
            <p:spPr bwMode="auto">
              <a:xfrm>
                <a:off x="2751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1" name="Oval 1186"/>
              <p:cNvSpPr>
                <a:spLocks noChangeArrowheads="1"/>
              </p:cNvSpPr>
              <p:nvPr/>
            </p:nvSpPr>
            <p:spPr bwMode="auto">
              <a:xfrm>
                <a:off x="2751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" name="Oval 1187"/>
              <p:cNvSpPr>
                <a:spLocks noChangeArrowheads="1"/>
              </p:cNvSpPr>
              <p:nvPr/>
            </p:nvSpPr>
            <p:spPr bwMode="auto">
              <a:xfrm>
                <a:off x="2744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" name="Oval 1188"/>
              <p:cNvSpPr>
                <a:spLocks noChangeArrowheads="1"/>
              </p:cNvSpPr>
              <p:nvPr/>
            </p:nvSpPr>
            <p:spPr bwMode="auto">
              <a:xfrm>
                <a:off x="2744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" name="Oval 1189"/>
              <p:cNvSpPr>
                <a:spLocks noChangeArrowheads="1"/>
              </p:cNvSpPr>
              <p:nvPr/>
            </p:nvSpPr>
            <p:spPr bwMode="auto">
              <a:xfrm>
                <a:off x="2744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" name="Oval 1190"/>
              <p:cNvSpPr>
                <a:spLocks noChangeArrowheads="1"/>
              </p:cNvSpPr>
              <p:nvPr/>
            </p:nvSpPr>
            <p:spPr bwMode="auto">
              <a:xfrm>
                <a:off x="2736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" name="Oval 1191"/>
              <p:cNvSpPr>
                <a:spLocks noChangeArrowheads="1"/>
              </p:cNvSpPr>
              <p:nvPr/>
            </p:nvSpPr>
            <p:spPr bwMode="auto">
              <a:xfrm>
                <a:off x="2736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" name="Oval 1192"/>
              <p:cNvSpPr>
                <a:spLocks noChangeArrowheads="1"/>
              </p:cNvSpPr>
              <p:nvPr/>
            </p:nvSpPr>
            <p:spPr bwMode="auto">
              <a:xfrm>
                <a:off x="2736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" name="Oval 1193"/>
              <p:cNvSpPr>
                <a:spLocks noChangeArrowheads="1"/>
              </p:cNvSpPr>
              <p:nvPr/>
            </p:nvSpPr>
            <p:spPr bwMode="auto">
              <a:xfrm>
                <a:off x="2729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" name="Oval 1194"/>
              <p:cNvSpPr>
                <a:spLocks noChangeArrowheads="1"/>
              </p:cNvSpPr>
              <p:nvPr/>
            </p:nvSpPr>
            <p:spPr bwMode="auto">
              <a:xfrm>
                <a:off x="2729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" name="Oval 1195"/>
              <p:cNvSpPr>
                <a:spLocks noChangeArrowheads="1"/>
              </p:cNvSpPr>
              <p:nvPr/>
            </p:nvSpPr>
            <p:spPr bwMode="auto">
              <a:xfrm>
                <a:off x="2729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" name="Oval 1196"/>
              <p:cNvSpPr>
                <a:spLocks noChangeArrowheads="1"/>
              </p:cNvSpPr>
              <p:nvPr/>
            </p:nvSpPr>
            <p:spPr bwMode="auto">
              <a:xfrm>
                <a:off x="2722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" name="Oval 1197"/>
              <p:cNvSpPr>
                <a:spLocks noChangeArrowheads="1"/>
              </p:cNvSpPr>
              <p:nvPr/>
            </p:nvSpPr>
            <p:spPr bwMode="auto">
              <a:xfrm>
                <a:off x="2722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" name="Oval 1198"/>
              <p:cNvSpPr>
                <a:spLocks noChangeArrowheads="1"/>
              </p:cNvSpPr>
              <p:nvPr/>
            </p:nvSpPr>
            <p:spPr bwMode="auto">
              <a:xfrm>
                <a:off x="2722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" name="Oval 1199"/>
              <p:cNvSpPr>
                <a:spLocks noChangeArrowheads="1"/>
              </p:cNvSpPr>
              <p:nvPr/>
            </p:nvSpPr>
            <p:spPr bwMode="auto">
              <a:xfrm>
                <a:off x="2714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" name="Oval 1200"/>
              <p:cNvSpPr>
                <a:spLocks noChangeArrowheads="1"/>
              </p:cNvSpPr>
              <p:nvPr/>
            </p:nvSpPr>
            <p:spPr bwMode="auto">
              <a:xfrm>
                <a:off x="2714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" name="Oval 1201"/>
              <p:cNvSpPr>
                <a:spLocks noChangeArrowheads="1"/>
              </p:cNvSpPr>
              <p:nvPr/>
            </p:nvSpPr>
            <p:spPr bwMode="auto">
              <a:xfrm>
                <a:off x="2714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" name="Oval 1202"/>
              <p:cNvSpPr>
                <a:spLocks noChangeArrowheads="1"/>
              </p:cNvSpPr>
              <p:nvPr/>
            </p:nvSpPr>
            <p:spPr bwMode="auto">
              <a:xfrm>
                <a:off x="2707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" name="Oval 1203"/>
              <p:cNvSpPr>
                <a:spLocks noChangeArrowheads="1"/>
              </p:cNvSpPr>
              <p:nvPr/>
            </p:nvSpPr>
            <p:spPr bwMode="auto">
              <a:xfrm>
                <a:off x="2707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" name="Oval 1204"/>
              <p:cNvSpPr>
                <a:spLocks noChangeArrowheads="1"/>
              </p:cNvSpPr>
              <p:nvPr/>
            </p:nvSpPr>
            <p:spPr bwMode="auto">
              <a:xfrm>
                <a:off x="2707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" name="Oval 1205"/>
              <p:cNvSpPr>
                <a:spLocks noChangeArrowheads="1"/>
              </p:cNvSpPr>
              <p:nvPr/>
            </p:nvSpPr>
            <p:spPr bwMode="auto">
              <a:xfrm>
                <a:off x="2700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" name="Oval 1206"/>
              <p:cNvSpPr>
                <a:spLocks noChangeArrowheads="1"/>
              </p:cNvSpPr>
              <p:nvPr/>
            </p:nvSpPr>
            <p:spPr bwMode="auto">
              <a:xfrm>
                <a:off x="2700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" name="Oval 1207"/>
              <p:cNvSpPr>
                <a:spLocks noChangeArrowheads="1"/>
              </p:cNvSpPr>
              <p:nvPr/>
            </p:nvSpPr>
            <p:spPr bwMode="auto">
              <a:xfrm>
                <a:off x="2700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" name="Oval 1208"/>
              <p:cNvSpPr>
                <a:spLocks noChangeArrowheads="1"/>
              </p:cNvSpPr>
              <p:nvPr/>
            </p:nvSpPr>
            <p:spPr bwMode="auto">
              <a:xfrm>
                <a:off x="2693" y="110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" name="Oval 1209"/>
              <p:cNvSpPr>
                <a:spLocks noChangeArrowheads="1"/>
              </p:cNvSpPr>
              <p:nvPr/>
            </p:nvSpPr>
            <p:spPr bwMode="auto">
              <a:xfrm>
                <a:off x="2693" y="1100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" name="Oval 1210"/>
              <p:cNvSpPr>
                <a:spLocks noChangeArrowheads="1"/>
              </p:cNvSpPr>
              <p:nvPr/>
            </p:nvSpPr>
            <p:spPr bwMode="auto">
              <a:xfrm>
                <a:off x="2684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" name="Oval 1211"/>
              <p:cNvSpPr>
                <a:spLocks noChangeArrowheads="1"/>
              </p:cNvSpPr>
              <p:nvPr/>
            </p:nvSpPr>
            <p:spPr bwMode="auto">
              <a:xfrm>
                <a:off x="2684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" name="Oval 1212"/>
              <p:cNvSpPr>
                <a:spLocks noChangeArrowheads="1"/>
              </p:cNvSpPr>
              <p:nvPr/>
            </p:nvSpPr>
            <p:spPr bwMode="auto">
              <a:xfrm>
                <a:off x="2684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" name="Oval 1213"/>
              <p:cNvSpPr>
                <a:spLocks noChangeArrowheads="1"/>
              </p:cNvSpPr>
              <p:nvPr/>
            </p:nvSpPr>
            <p:spPr bwMode="auto">
              <a:xfrm>
                <a:off x="2677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" name="Oval 1214"/>
              <p:cNvSpPr>
                <a:spLocks noChangeArrowheads="1"/>
              </p:cNvSpPr>
              <p:nvPr/>
            </p:nvSpPr>
            <p:spPr bwMode="auto">
              <a:xfrm>
                <a:off x="2677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" name="Oval 1215"/>
              <p:cNvSpPr>
                <a:spLocks noChangeArrowheads="1"/>
              </p:cNvSpPr>
              <p:nvPr/>
            </p:nvSpPr>
            <p:spPr bwMode="auto">
              <a:xfrm>
                <a:off x="2677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" name="Oval 1216"/>
              <p:cNvSpPr>
                <a:spLocks noChangeArrowheads="1"/>
              </p:cNvSpPr>
              <p:nvPr/>
            </p:nvSpPr>
            <p:spPr bwMode="auto">
              <a:xfrm>
                <a:off x="2670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" name="Oval 1217"/>
              <p:cNvSpPr>
                <a:spLocks noChangeArrowheads="1"/>
              </p:cNvSpPr>
              <p:nvPr/>
            </p:nvSpPr>
            <p:spPr bwMode="auto">
              <a:xfrm>
                <a:off x="2670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" name="Oval 1218"/>
              <p:cNvSpPr>
                <a:spLocks noChangeArrowheads="1"/>
              </p:cNvSpPr>
              <p:nvPr/>
            </p:nvSpPr>
            <p:spPr bwMode="auto">
              <a:xfrm>
                <a:off x="2670" y="110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" name="Oval 1219"/>
              <p:cNvSpPr>
                <a:spLocks noChangeArrowheads="1"/>
              </p:cNvSpPr>
              <p:nvPr/>
            </p:nvSpPr>
            <p:spPr bwMode="auto">
              <a:xfrm>
                <a:off x="2663" y="110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" name="Oval 1220"/>
              <p:cNvSpPr>
                <a:spLocks noChangeArrowheads="1"/>
              </p:cNvSpPr>
              <p:nvPr/>
            </p:nvSpPr>
            <p:spPr bwMode="auto">
              <a:xfrm>
                <a:off x="2663" y="110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" name="Oval 1221"/>
              <p:cNvSpPr>
                <a:spLocks noChangeArrowheads="1"/>
              </p:cNvSpPr>
              <p:nvPr/>
            </p:nvSpPr>
            <p:spPr bwMode="auto">
              <a:xfrm>
                <a:off x="2663" y="110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" name="Oval 1222"/>
              <p:cNvSpPr>
                <a:spLocks noChangeArrowheads="1"/>
              </p:cNvSpPr>
              <p:nvPr/>
            </p:nvSpPr>
            <p:spPr bwMode="auto">
              <a:xfrm>
                <a:off x="2655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" name="Oval 1223"/>
              <p:cNvSpPr>
                <a:spLocks noChangeArrowheads="1"/>
              </p:cNvSpPr>
              <p:nvPr/>
            </p:nvSpPr>
            <p:spPr bwMode="auto">
              <a:xfrm>
                <a:off x="2655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" name="Oval 1224"/>
              <p:cNvSpPr>
                <a:spLocks noChangeArrowheads="1"/>
              </p:cNvSpPr>
              <p:nvPr/>
            </p:nvSpPr>
            <p:spPr bwMode="auto">
              <a:xfrm>
                <a:off x="2655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" name="Oval 1225"/>
              <p:cNvSpPr>
                <a:spLocks noChangeArrowheads="1"/>
              </p:cNvSpPr>
              <p:nvPr/>
            </p:nvSpPr>
            <p:spPr bwMode="auto">
              <a:xfrm>
                <a:off x="2648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" name="Oval 1226"/>
              <p:cNvSpPr>
                <a:spLocks noChangeArrowheads="1"/>
              </p:cNvSpPr>
              <p:nvPr/>
            </p:nvSpPr>
            <p:spPr bwMode="auto">
              <a:xfrm>
                <a:off x="2648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" name="Oval 1227"/>
              <p:cNvSpPr>
                <a:spLocks noChangeArrowheads="1"/>
              </p:cNvSpPr>
              <p:nvPr/>
            </p:nvSpPr>
            <p:spPr bwMode="auto">
              <a:xfrm>
                <a:off x="2648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3" name="Oval 1228"/>
              <p:cNvSpPr>
                <a:spLocks noChangeArrowheads="1"/>
              </p:cNvSpPr>
              <p:nvPr/>
            </p:nvSpPr>
            <p:spPr bwMode="auto">
              <a:xfrm>
                <a:off x="2641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4" name="Oval 1229"/>
              <p:cNvSpPr>
                <a:spLocks noChangeArrowheads="1"/>
              </p:cNvSpPr>
              <p:nvPr/>
            </p:nvSpPr>
            <p:spPr bwMode="auto">
              <a:xfrm>
                <a:off x="2641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5" name="Oval 1230"/>
              <p:cNvSpPr>
                <a:spLocks noChangeArrowheads="1"/>
              </p:cNvSpPr>
              <p:nvPr/>
            </p:nvSpPr>
            <p:spPr bwMode="auto">
              <a:xfrm>
                <a:off x="2641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6" name="Oval 1231"/>
              <p:cNvSpPr>
                <a:spLocks noChangeArrowheads="1"/>
              </p:cNvSpPr>
              <p:nvPr/>
            </p:nvSpPr>
            <p:spPr bwMode="auto">
              <a:xfrm>
                <a:off x="2633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7" name="Oval 1232"/>
              <p:cNvSpPr>
                <a:spLocks noChangeArrowheads="1"/>
              </p:cNvSpPr>
              <p:nvPr/>
            </p:nvSpPr>
            <p:spPr bwMode="auto">
              <a:xfrm>
                <a:off x="2633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8" name="Oval 1233"/>
              <p:cNvSpPr>
                <a:spLocks noChangeArrowheads="1"/>
              </p:cNvSpPr>
              <p:nvPr/>
            </p:nvSpPr>
            <p:spPr bwMode="auto">
              <a:xfrm>
                <a:off x="2633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9" name="Oval 1234"/>
              <p:cNvSpPr>
                <a:spLocks noChangeArrowheads="1"/>
              </p:cNvSpPr>
              <p:nvPr/>
            </p:nvSpPr>
            <p:spPr bwMode="auto">
              <a:xfrm>
                <a:off x="2626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0" name="Oval 1235"/>
              <p:cNvSpPr>
                <a:spLocks noChangeArrowheads="1"/>
              </p:cNvSpPr>
              <p:nvPr/>
            </p:nvSpPr>
            <p:spPr bwMode="auto">
              <a:xfrm>
                <a:off x="2626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" name="Oval 1236"/>
              <p:cNvSpPr>
                <a:spLocks noChangeArrowheads="1"/>
              </p:cNvSpPr>
              <p:nvPr/>
            </p:nvSpPr>
            <p:spPr bwMode="auto">
              <a:xfrm>
                <a:off x="2626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2" name="Oval 1237"/>
              <p:cNvSpPr>
                <a:spLocks noChangeArrowheads="1"/>
              </p:cNvSpPr>
              <p:nvPr/>
            </p:nvSpPr>
            <p:spPr bwMode="auto">
              <a:xfrm>
                <a:off x="2619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3" name="Oval 1238"/>
              <p:cNvSpPr>
                <a:spLocks noChangeArrowheads="1"/>
              </p:cNvSpPr>
              <p:nvPr/>
            </p:nvSpPr>
            <p:spPr bwMode="auto">
              <a:xfrm>
                <a:off x="2619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4" name="Oval 1239"/>
              <p:cNvSpPr>
                <a:spLocks noChangeArrowheads="1"/>
              </p:cNvSpPr>
              <p:nvPr/>
            </p:nvSpPr>
            <p:spPr bwMode="auto">
              <a:xfrm>
                <a:off x="2619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5" name="Oval 1240"/>
              <p:cNvSpPr>
                <a:spLocks noChangeArrowheads="1"/>
              </p:cNvSpPr>
              <p:nvPr/>
            </p:nvSpPr>
            <p:spPr bwMode="auto">
              <a:xfrm>
                <a:off x="2611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6" name="Oval 1241"/>
              <p:cNvSpPr>
                <a:spLocks noChangeArrowheads="1"/>
              </p:cNvSpPr>
              <p:nvPr/>
            </p:nvSpPr>
            <p:spPr bwMode="auto">
              <a:xfrm>
                <a:off x="2611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7" name="Oval 1242"/>
              <p:cNvSpPr>
                <a:spLocks noChangeArrowheads="1"/>
              </p:cNvSpPr>
              <p:nvPr/>
            </p:nvSpPr>
            <p:spPr bwMode="auto">
              <a:xfrm>
                <a:off x="2604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8" name="Oval 1243"/>
              <p:cNvSpPr>
                <a:spLocks noChangeArrowheads="1"/>
              </p:cNvSpPr>
              <p:nvPr/>
            </p:nvSpPr>
            <p:spPr bwMode="auto">
              <a:xfrm>
                <a:off x="2604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9" name="Oval 1244"/>
              <p:cNvSpPr>
                <a:spLocks noChangeArrowheads="1"/>
              </p:cNvSpPr>
              <p:nvPr/>
            </p:nvSpPr>
            <p:spPr bwMode="auto">
              <a:xfrm>
                <a:off x="2604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0" name="Oval 1245"/>
              <p:cNvSpPr>
                <a:spLocks noChangeArrowheads="1"/>
              </p:cNvSpPr>
              <p:nvPr/>
            </p:nvSpPr>
            <p:spPr bwMode="auto">
              <a:xfrm>
                <a:off x="2597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" name="Oval 1246"/>
              <p:cNvSpPr>
                <a:spLocks noChangeArrowheads="1"/>
              </p:cNvSpPr>
              <p:nvPr/>
            </p:nvSpPr>
            <p:spPr bwMode="auto">
              <a:xfrm>
                <a:off x="2597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" name="Oval 1247"/>
              <p:cNvSpPr>
                <a:spLocks noChangeArrowheads="1"/>
              </p:cNvSpPr>
              <p:nvPr/>
            </p:nvSpPr>
            <p:spPr bwMode="auto">
              <a:xfrm>
                <a:off x="2597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" name="Oval 1248"/>
              <p:cNvSpPr>
                <a:spLocks noChangeArrowheads="1"/>
              </p:cNvSpPr>
              <p:nvPr/>
            </p:nvSpPr>
            <p:spPr bwMode="auto">
              <a:xfrm>
                <a:off x="2590" y="110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" name="Oval 1249"/>
              <p:cNvSpPr>
                <a:spLocks noChangeArrowheads="1"/>
              </p:cNvSpPr>
              <p:nvPr/>
            </p:nvSpPr>
            <p:spPr bwMode="auto">
              <a:xfrm>
                <a:off x="2590" y="110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" name="Oval 1250"/>
              <p:cNvSpPr>
                <a:spLocks noChangeArrowheads="1"/>
              </p:cNvSpPr>
              <p:nvPr/>
            </p:nvSpPr>
            <p:spPr bwMode="auto">
              <a:xfrm>
                <a:off x="2590" y="1107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" name="Oval 1251"/>
              <p:cNvSpPr>
                <a:spLocks noChangeArrowheads="1"/>
              </p:cNvSpPr>
              <p:nvPr/>
            </p:nvSpPr>
            <p:spPr bwMode="auto">
              <a:xfrm>
                <a:off x="2582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" name="Oval 1252"/>
              <p:cNvSpPr>
                <a:spLocks noChangeArrowheads="1"/>
              </p:cNvSpPr>
              <p:nvPr/>
            </p:nvSpPr>
            <p:spPr bwMode="auto">
              <a:xfrm>
                <a:off x="2582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8" name="Oval 1253"/>
              <p:cNvSpPr>
                <a:spLocks noChangeArrowheads="1"/>
              </p:cNvSpPr>
              <p:nvPr/>
            </p:nvSpPr>
            <p:spPr bwMode="auto">
              <a:xfrm>
                <a:off x="2582" y="110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" name="Oval 1254"/>
              <p:cNvSpPr>
                <a:spLocks noChangeArrowheads="1"/>
              </p:cNvSpPr>
              <p:nvPr/>
            </p:nvSpPr>
            <p:spPr bwMode="auto">
              <a:xfrm>
                <a:off x="2574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" name="Oval 1255"/>
              <p:cNvSpPr>
                <a:spLocks noChangeArrowheads="1"/>
              </p:cNvSpPr>
              <p:nvPr/>
            </p:nvSpPr>
            <p:spPr bwMode="auto">
              <a:xfrm>
                <a:off x="2574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" name="Oval 1256"/>
              <p:cNvSpPr>
                <a:spLocks noChangeArrowheads="1"/>
              </p:cNvSpPr>
              <p:nvPr/>
            </p:nvSpPr>
            <p:spPr bwMode="auto">
              <a:xfrm>
                <a:off x="2574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" name="Oval 1257"/>
              <p:cNvSpPr>
                <a:spLocks noChangeArrowheads="1"/>
              </p:cNvSpPr>
              <p:nvPr/>
            </p:nvSpPr>
            <p:spPr bwMode="auto">
              <a:xfrm>
                <a:off x="2567" y="110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" name="Oval 1258"/>
              <p:cNvSpPr>
                <a:spLocks noChangeArrowheads="1"/>
              </p:cNvSpPr>
              <p:nvPr/>
            </p:nvSpPr>
            <p:spPr bwMode="auto">
              <a:xfrm>
                <a:off x="2567" y="110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4" name="Oval 1259"/>
              <p:cNvSpPr>
                <a:spLocks noChangeArrowheads="1"/>
              </p:cNvSpPr>
              <p:nvPr/>
            </p:nvSpPr>
            <p:spPr bwMode="auto">
              <a:xfrm>
                <a:off x="2567" y="110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5" name="Oval 1260"/>
              <p:cNvSpPr>
                <a:spLocks noChangeArrowheads="1"/>
              </p:cNvSpPr>
              <p:nvPr/>
            </p:nvSpPr>
            <p:spPr bwMode="auto">
              <a:xfrm>
                <a:off x="2559" y="110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6" name="Oval 1261"/>
              <p:cNvSpPr>
                <a:spLocks noChangeArrowheads="1"/>
              </p:cNvSpPr>
              <p:nvPr/>
            </p:nvSpPr>
            <p:spPr bwMode="auto">
              <a:xfrm>
                <a:off x="2559" y="1107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7" name="Oval 1262"/>
              <p:cNvSpPr>
                <a:spLocks noChangeArrowheads="1"/>
              </p:cNvSpPr>
              <p:nvPr/>
            </p:nvSpPr>
            <p:spPr bwMode="auto">
              <a:xfrm>
                <a:off x="2559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8" name="Oval 1263"/>
              <p:cNvSpPr>
                <a:spLocks noChangeArrowheads="1"/>
              </p:cNvSpPr>
              <p:nvPr/>
            </p:nvSpPr>
            <p:spPr bwMode="auto">
              <a:xfrm>
                <a:off x="2552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9" name="Oval 1264"/>
              <p:cNvSpPr>
                <a:spLocks noChangeArrowheads="1"/>
              </p:cNvSpPr>
              <p:nvPr/>
            </p:nvSpPr>
            <p:spPr bwMode="auto">
              <a:xfrm>
                <a:off x="2552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0" name="Oval 1265"/>
              <p:cNvSpPr>
                <a:spLocks noChangeArrowheads="1"/>
              </p:cNvSpPr>
              <p:nvPr/>
            </p:nvSpPr>
            <p:spPr bwMode="auto">
              <a:xfrm>
                <a:off x="2552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1" name="Oval 1266"/>
              <p:cNvSpPr>
                <a:spLocks noChangeArrowheads="1"/>
              </p:cNvSpPr>
              <p:nvPr/>
            </p:nvSpPr>
            <p:spPr bwMode="auto">
              <a:xfrm>
                <a:off x="2545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2" name="Oval 1267"/>
              <p:cNvSpPr>
                <a:spLocks noChangeArrowheads="1"/>
              </p:cNvSpPr>
              <p:nvPr/>
            </p:nvSpPr>
            <p:spPr bwMode="auto">
              <a:xfrm>
                <a:off x="2545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3" name="Oval 1268"/>
              <p:cNvSpPr>
                <a:spLocks noChangeArrowheads="1"/>
              </p:cNvSpPr>
              <p:nvPr/>
            </p:nvSpPr>
            <p:spPr bwMode="auto">
              <a:xfrm>
                <a:off x="2545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4" name="Oval 1269"/>
              <p:cNvSpPr>
                <a:spLocks noChangeArrowheads="1"/>
              </p:cNvSpPr>
              <p:nvPr/>
            </p:nvSpPr>
            <p:spPr bwMode="auto">
              <a:xfrm>
                <a:off x="2537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5" name="Oval 1270"/>
              <p:cNvSpPr>
                <a:spLocks noChangeArrowheads="1"/>
              </p:cNvSpPr>
              <p:nvPr/>
            </p:nvSpPr>
            <p:spPr bwMode="auto">
              <a:xfrm>
                <a:off x="2537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6" name="Oval 1271"/>
              <p:cNvSpPr>
                <a:spLocks noChangeArrowheads="1"/>
              </p:cNvSpPr>
              <p:nvPr/>
            </p:nvSpPr>
            <p:spPr bwMode="auto">
              <a:xfrm>
                <a:off x="2537" y="110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7" name="Oval 1272"/>
              <p:cNvSpPr>
                <a:spLocks noChangeArrowheads="1"/>
              </p:cNvSpPr>
              <p:nvPr/>
            </p:nvSpPr>
            <p:spPr bwMode="auto">
              <a:xfrm>
                <a:off x="2529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8" name="Oval 1273"/>
              <p:cNvSpPr>
                <a:spLocks noChangeArrowheads="1"/>
              </p:cNvSpPr>
              <p:nvPr/>
            </p:nvSpPr>
            <p:spPr bwMode="auto">
              <a:xfrm>
                <a:off x="2529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9" name="Oval 1274"/>
              <p:cNvSpPr>
                <a:spLocks noChangeArrowheads="1"/>
              </p:cNvSpPr>
              <p:nvPr/>
            </p:nvSpPr>
            <p:spPr bwMode="auto">
              <a:xfrm>
                <a:off x="2529" y="1100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0" name="Oval 1275"/>
              <p:cNvSpPr>
                <a:spLocks noChangeArrowheads="1"/>
              </p:cNvSpPr>
              <p:nvPr/>
            </p:nvSpPr>
            <p:spPr bwMode="auto">
              <a:xfrm>
                <a:off x="2522" y="109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1" name="Oval 1276"/>
              <p:cNvSpPr>
                <a:spLocks noChangeArrowheads="1"/>
              </p:cNvSpPr>
              <p:nvPr/>
            </p:nvSpPr>
            <p:spPr bwMode="auto">
              <a:xfrm>
                <a:off x="2522" y="1092"/>
                <a:ext cx="23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" name="Oval 1277"/>
              <p:cNvSpPr>
                <a:spLocks noChangeArrowheads="1"/>
              </p:cNvSpPr>
              <p:nvPr/>
            </p:nvSpPr>
            <p:spPr bwMode="auto">
              <a:xfrm>
                <a:off x="2515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3" name="Oval 1278"/>
              <p:cNvSpPr>
                <a:spLocks noChangeArrowheads="1"/>
              </p:cNvSpPr>
              <p:nvPr/>
            </p:nvSpPr>
            <p:spPr bwMode="auto">
              <a:xfrm>
                <a:off x="2515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4" name="Oval 1279"/>
              <p:cNvSpPr>
                <a:spLocks noChangeArrowheads="1"/>
              </p:cNvSpPr>
              <p:nvPr/>
            </p:nvSpPr>
            <p:spPr bwMode="auto">
              <a:xfrm>
                <a:off x="2515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5" name="Oval 1280"/>
              <p:cNvSpPr>
                <a:spLocks noChangeArrowheads="1"/>
              </p:cNvSpPr>
              <p:nvPr/>
            </p:nvSpPr>
            <p:spPr bwMode="auto">
              <a:xfrm>
                <a:off x="2508" y="109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6" name="Oval 1281"/>
              <p:cNvSpPr>
                <a:spLocks noChangeArrowheads="1"/>
              </p:cNvSpPr>
              <p:nvPr/>
            </p:nvSpPr>
            <p:spPr bwMode="auto">
              <a:xfrm>
                <a:off x="2508" y="109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7" name="Oval 1282"/>
              <p:cNvSpPr>
                <a:spLocks noChangeArrowheads="1"/>
              </p:cNvSpPr>
              <p:nvPr/>
            </p:nvSpPr>
            <p:spPr bwMode="auto">
              <a:xfrm>
                <a:off x="2508" y="1092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8" name="Oval 1283"/>
              <p:cNvSpPr>
                <a:spLocks noChangeArrowheads="1"/>
              </p:cNvSpPr>
              <p:nvPr/>
            </p:nvSpPr>
            <p:spPr bwMode="auto">
              <a:xfrm>
                <a:off x="2500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9" name="Oval 1284"/>
              <p:cNvSpPr>
                <a:spLocks noChangeArrowheads="1"/>
              </p:cNvSpPr>
              <p:nvPr/>
            </p:nvSpPr>
            <p:spPr bwMode="auto">
              <a:xfrm>
                <a:off x="2500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0" name="Oval 1285"/>
              <p:cNvSpPr>
                <a:spLocks noChangeArrowheads="1"/>
              </p:cNvSpPr>
              <p:nvPr/>
            </p:nvSpPr>
            <p:spPr bwMode="auto">
              <a:xfrm>
                <a:off x="2500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1" name="Oval 1286"/>
              <p:cNvSpPr>
                <a:spLocks noChangeArrowheads="1"/>
              </p:cNvSpPr>
              <p:nvPr/>
            </p:nvSpPr>
            <p:spPr bwMode="auto">
              <a:xfrm>
                <a:off x="2493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" name="Oval 1287"/>
              <p:cNvSpPr>
                <a:spLocks noChangeArrowheads="1"/>
              </p:cNvSpPr>
              <p:nvPr/>
            </p:nvSpPr>
            <p:spPr bwMode="auto">
              <a:xfrm>
                <a:off x="2493" y="109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3" name="Oval 1288"/>
              <p:cNvSpPr>
                <a:spLocks noChangeArrowheads="1"/>
              </p:cNvSpPr>
              <p:nvPr/>
            </p:nvSpPr>
            <p:spPr bwMode="auto">
              <a:xfrm>
                <a:off x="2493" y="108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4" name="Oval 1289"/>
              <p:cNvSpPr>
                <a:spLocks noChangeArrowheads="1"/>
              </p:cNvSpPr>
              <p:nvPr/>
            </p:nvSpPr>
            <p:spPr bwMode="auto">
              <a:xfrm>
                <a:off x="2486" y="108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5" name="Oval 1290"/>
              <p:cNvSpPr>
                <a:spLocks noChangeArrowheads="1"/>
              </p:cNvSpPr>
              <p:nvPr/>
            </p:nvSpPr>
            <p:spPr bwMode="auto">
              <a:xfrm>
                <a:off x="2486" y="108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6" name="Oval 1291"/>
              <p:cNvSpPr>
                <a:spLocks noChangeArrowheads="1"/>
              </p:cNvSpPr>
              <p:nvPr/>
            </p:nvSpPr>
            <p:spPr bwMode="auto">
              <a:xfrm>
                <a:off x="2486" y="108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7" name="Oval 1292"/>
              <p:cNvSpPr>
                <a:spLocks noChangeArrowheads="1"/>
              </p:cNvSpPr>
              <p:nvPr/>
            </p:nvSpPr>
            <p:spPr bwMode="auto">
              <a:xfrm>
                <a:off x="2478" y="108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8" name="Oval 1293"/>
              <p:cNvSpPr>
                <a:spLocks noChangeArrowheads="1"/>
              </p:cNvSpPr>
              <p:nvPr/>
            </p:nvSpPr>
            <p:spPr bwMode="auto">
              <a:xfrm>
                <a:off x="2478" y="108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9" name="Oval 1294"/>
              <p:cNvSpPr>
                <a:spLocks noChangeArrowheads="1"/>
              </p:cNvSpPr>
              <p:nvPr/>
            </p:nvSpPr>
            <p:spPr bwMode="auto">
              <a:xfrm>
                <a:off x="2478" y="107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0" name="Oval 1295"/>
              <p:cNvSpPr>
                <a:spLocks noChangeArrowheads="1"/>
              </p:cNvSpPr>
              <p:nvPr/>
            </p:nvSpPr>
            <p:spPr bwMode="auto">
              <a:xfrm>
                <a:off x="2471" y="107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1" name="Oval 1296"/>
              <p:cNvSpPr>
                <a:spLocks noChangeArrowheads="1"/>
              </p:cNvSpPr>
              <p:nvPr/>
            </p:nvSpPr>
            <p:spPr bwMode="auto">
              <a:xfrm>
                <a:off x="2471" y="107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2" name="Oval 1297"/>
              <p:cNvSpPr>
                <a:spLocks noChangeArrowheads="1"/>
              </p:cNvSpPr>
              <p:nvPr/>
            </p:nvSpPr>
            <p:spPr bwMode="auto">
              <a:xfrm>
                <a:off x="2471" y="107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" name="Oval 1298"/>
              <p:cNvSpPr>
                <a:spLocks noChangeArrowheads="1"/>
              </p:cNvSpPr>
              <p:nvPr/>
            </p:nvSpPr>
            <p:spPr bwMode="auto">
              <a:xfrm>
                <a:off x="2464" y="1079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" name="Oval 1299"/>
              <p:cNvSpPr>
                <a:spLocks noChangeArrowheads="1"/>
              </p:cNvSpPr>
              <p:nvPr/>
            </p:nvSpPr>
            <p:spPr bwMode="auto">
              <a:xfrm>
                <a:off x="2464" y="107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" name="Oval 1300"/>
              <p:cNvSpPr>
                <a:spLocks noChangeArrowheads="1"/>
              </p:cNvSpPr>
              <p:nvPr/>
            </p:nvSpPr>
            <p:spPr bwMode="auto">
              <a:xfrm>
                <a:off x="2464" y="107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" name="Oval 1301"/>
              <p:cNvSpPr>
                <a:spLocks noChangeArrowheads="1"/>
              </p:cNvSpPr>
              <p:nvPr/>
            </p:nvSpPr>
            <p:spPr bwMode="auto">
              <a:xfrm>
                <a:off x="2456" y="107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" name="Oval 1302"/>
              <p:cNvSpPr>
                <a:spLocks noChangeArrowheads="1"/>
              </p:cNvSpPr>
              <p:nvPr/>
            </p:nvSpPr>
            <p:spPr bwMode="auto">
              <a:xfrm>
                <a:off x="2456" y="107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" name="Oval 1303"/>
              <p:cNvSpPr>
                <a:spLocks noChangeArrowheads="1"/>
              </p:cNvSpPr>
              <p:nvPr/>
            </p:nvSpPr>
            <p:spPr bwMode="auto">
              <a:xfrm>
                <a:off x="2456" y="1071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" name="Oval 1304"/>
              <p:cNvSpPr>
                <a:spLocks noChangeArrowheads="1"/>
              </p:cNvSpPr>
              <p:nvPr/>
            </p:nvSpPr>
            <p:spPr bwMode="auto">
              <a:xfrm>
                <a:off x="2449" y="10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" name="Oval 1305"/>
              <p:cNvSpPr>
                <a:spLocks noChangeArrowheads="1"/>
              </p:cNvSpPr>
              <p:nvPr/>
            </p:nvSpPr>
            <p:spPr bwMode="auto">
              <a:xfrm>
                <a:off x="2449" y="10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" name="Oval 1306"/>
              <p:cNvSpPr>
                <a:spLocks noChangeArrowheads="1"/>
              </p:cNvSpPr>
              <p:nvPr/>
            </p:nvSpPr>
            <p:spPr bwMode="auto">
              <a:xfrm>
                <a:off x="2449" y="1064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" name="Oval 1307"/>
              <p:cNvSpPr>
                <a:spLocks noChangeArrowheads="1"/>
              </p:cNvSpPr>
              <p:nvPr/>
            </p:nvSpPr>
            <p:spPr bwMode="auto">
              <a:xfrm>
                <a:off x="2449" y="105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" name="Oval 1308"/>
              <p:cNvSpPr>
                <a:spLocks noChangeArrowheads="1"/>
              </p:cNvSpPr>
              <p:nvPr/>
            </p:nvSpPr>
            <p:spPr bwMode="auto">
              <a:xfrm>
                <a:off x="2449" y="105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" name="Oval 1309"/>
              <p:cNvSpPr>
                <a:spLocks noChangeArrowheads="1"/>
              </p:cNvSpPr>
              <p:nvPr/>
            </p:nvSpPr>
            <p:spPr bwMode="auto">
              <a:xfrm>
                <a:off x="2449" y="105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" name="Oval 1310"/>
              <p:cNvSpPr>
                <a:spLocks noChangeArrowheads="1"/>
              </p:cNvSpPr>
              <p:nvPr/>
            </p:nvSpPr>
            <p:spPr bwMode="auto">
              <a:xfrm>
                <a:off x="2449" y="10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" name="Oval 1311"/>
              <p:cNvSpPr>
                <a:spLocks noChangeArrowheads="1"/>
              </p:cNvSpPr>
              <p:nvPr/>
            </p:nvSpPr>
            <p:spPr bwMode="auto">
              <a:xfrm>
                <a:off x="2449" y="10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" name="Oval 1312"/>
              <p:cNvSpPr>
                <a:spLocks noChangeArrowheads="1"/>
              </p:cNvSpPr>
              <p:nvPr/>
            </p:nvSpPr>
            <p:spPr bwMode="auto">
              <a:xfrm>
                <a:off x="2449" y="104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" name="Oval 1313"/>
              <p:cNvSpPr>
                <a:spLocks noChangeArrowheads="1"/>
              </p:cNvSpPr>
              <p:nvPr/>
            </p:nvSpPr>
            <p:spPr bwMode="auto">
              <a:xfrm>
                <a:off x="2449" y="104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" name="Oval 1314"/>
              <p:cNvSpPr>
                <a:spLocks noChangeArrowheads="1"/>
              </p:cNvSpPr>
              <p:nvPr/>
            </p:nvSpPr>
            <p:spPr bwMode="auto">
              <a:xfrm>
                <a:off x="2449" y="104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" name="Oval 1315"/>
              <p:cNvSpPr>
                <a:spLocks noChangeArrowheads="1"/>
              </p:cNvSpPr>
              <p:nvPr/>
            </p:nvSpPr>
            <p:spPr bwMode="auto">
              <a:xfrm>
                <a:off x="2449" y="104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" name="Oval 1316"/>
              <p:cNvSpPr>
                <a:spLocks noChangeArrowheads="1"/>
              </p:cNvSpPr>
              <p:nvPr/>
            </p:nvSpPr>
            <p:spPr bwMode="auto">
              <a:xfrm>
                <a:off x="2449" y="103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" name="Oval 1317"/>
              <p:cNvSpPr>
                <a:spLocks noChangeArrowheads="1"/>
              </p:cNvSpPr>
              <p:nvPr/>
            </p:nvSpPr>
            <p:spPr bwMode="auto">
              <a:xfrm>
                <a:off x="2449" y="103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" name="Oval 1318"/>
              <p:cNvSpPr>
                <a:spLocks noChangeArrowheads="1"/>
              </p:cNvSpPr>
              <p:nvPr/>
            </p:nvSpPr>
            <p:spPr bwMode="auto">
              <a:xfrm>
                <a:off x="2449" y="103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" name="Oval 1319"/>
              <p:cNvSpPr>
                <a:spLocks noChangeArrowheads="1"/>
              </p:cNvSpPr>
              <p:nvPr/>
            </p:nvSpPr>
            <p:spPr bwMode="auto">
              <a:xfrm>
                <a:off x="2449" y="1028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" name="Oval 1320"/>
              <p:cNvSpPr>
                <a:spLocks noChangeArrowheads="1"/>
              </p:cNvSpPr>
              <p:nvPr/>
            </p:nvSpPr>
            <p:spPr bwMode="auto">
              <a:xfrm>
                <a:off x="2449" y="1028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" name="Oval 1321"/>
              <p:cNvSpPr>
                <a:spLocks noChangeArrowheads="1"/>
              </p:cNvSpPr>
              <p:nvPr/>
            </p:nvSpPr>
            <p:spPr bwMode="auto">
              <a:xfrm>
                <a:off x="2449" y="10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" name="Oval 1322"/>
              <p:cNvSpPr>
                <a:spLocks noChangeArrowheads="1"/>
              </p:cNvSpPr>
              <p:nvPr/>
            </p:nvSpPr>
            <p:spPr bwMode="auto">
              <a:xfrm>
                <a:off x="2449" y="10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" name="Oval 1323"/>
              <p:cNvSpPr>
                <a:spLocks noChangeArrowheads="1"/>
              </p:cNvSpPr>
              <p:nvPr/>
            </p:nvSpPr>
            <p:spPr bwMode="auto">
              <a:xfrm>
                <a:off x="2449" y="102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9" name="Oval 1324"/>
              <p:cNvSpPr>
                <a:spLocks noChangeArrowheads="1"/>
              </p:cNvSpPr>
              <p:nvPr/>
            </p:nvSpPr>
            <p:spPr bwMode="auto">
              <a:xfrm>
                <a:off x="2449" y="101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0" name="Oval 1325"/>
              <p:cNvSpPr>
                <a:spLocks noChangeArrowheads="1"/>
              </p:cNvSpPr>
              <p:nvPr/>
            </p:nvSpPr>
            <p:spPr bwMode="auto">
              <a:xfrm>
                <a:off x="2449" y="101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1" name="Oval 1326"/>
              <p:cNvSpPr>
                <a:spLocks noChangeArrowheads="1"/>
              </p:cNvSpPr>
              <p:nvPr/>
            </p:nvSpPr>
            <p:spPr bwMode="auto">
              <a:xfrm>
                <a:off x="2449" y="101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2" name="Oval 1327"/>
              <p:cNvSpPr>
                <a:spLocks noChangeArrowheads="1"/>
              </p:cNvSpPr>
              <p:nvPr/>
            </p:nvSpPr>
            <p:spPr bwMode="auto">
              <a:xfrm>
                <a:off x="2449" y="100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" name="Oval 1328"/>
              <p:cNvSpPr>
                <a:spLocks noChangeArrowheads="1"/>
              </p:cNvSpPr>
              <p:nvPr/>
            </p:nvSpPr>
            <p:spPr bwMode="auto">
              <a:xfrm>
                <a:off x="2456" y="100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4" name="Oval 1329"/>
              <p:cNvSpPr>
                <a:spLocks noChangeArrowheads="1"/>
              </p:cNvSpPr>
              <p:nvPr/>
            </p:nvSpPr>
            <p:spPr bwMode="auto">
              <a:xfrm>
                <a:off x="2456" y="100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5" name="Oval 1330"/>
              <p:cNvSpPr>
                <a:spLocks noChangeArrowheads="1"/>
              </p:cNvSpPr>
              <p:nvPr/>
            </p:nvSpPr>
            <p:spPr bwMode="auto">
              <a:xfrm>
                <a:off x="2456" y="9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6" name="Oval 1331"/>
              <p:cNvSpPr>
                <a:spLocks noChangeArrowheads="1"/>
              </p:cNvSpPr>
              <p:nvPr/>
            </p:nvSpPr>
            <p:spPr bwMode="auto">
              <a:xfrm>
                <a:off x="2456" y="9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7" name="Oval 1332"/>
              <p:cNvSpPr>
                <a:spLocks noChangeArrowheads="1"/>
              </p:cNvSpPr>
              <p:nvPr/>
            </p:nvSpPr>
            <p:spPr bwMode="auto">
              <a:xfrm>
                <a:off x="2456" y="99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8" name="Oval 1333"/>
              <p:cNvSpPr>
                <a:spLocks noChangeArrowheads="1"/>
              </p:cNvSpPr>
              <p:nvPr/>
            </p:nvSpPr>
            <p:spPr bwMode="auto">
              <a:xfrm>
                <a:off x="2456" y="99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9" name="Oval 1334"/>
              <p:cNvSpPr>
                <a:spLocks noChangeArrowheads="1"/>
              </p:cNvSpPr>
              <p:nvPr/>
            </p:nvSpPr>
            <p:spPr bwMode="auto">
              <a:xfrm>
                <a:off x="2456" y="99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0" name="Oval 1335"/>
              <p:cNvSpPr>
                <a:spLocks noChangeArrowheads="1"/>
              </p:cNvSpPr>
              <p:nvPr/>
            </p:nvSpPr>
            <p:spPr bwMode="auto">
              <a:xfrm>
                <a:off x="2464" y="99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1" name="Oval 1336"/>
              <p:cNvSpPr>
                <a:spLocks noChangeArrowheads="1"/>
              </p:cNvSpPr>
              <p:nvPr/>
            </p:nvSpPr>
            <p:spPr bwMode="auto">
              <a:xfrm>
                <a:off x="2464" y="98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2" name="Oval 1337"/>
              <p:cNvSpPr>
                <a:spLocks noChangeArrowheads="1"/>
              </p:cNvSpPr>
              <p:nvPr/>
            </p:nvSpPr>
            <p:spPr bwMode="auto">
              <a:xfrm>
                <a:off x="2464" y="98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3" name="Oval 1338"/>
              <p:cNvSpPr>
                <a:spLocks noChangeArrowheads="1"/>
              </p:cNvSpPr>
              <p:nvPr/>
            </p:nvSpPr>
            <p:spPr bwMode="auto">
              <a:xfrm>
                <a:off x="2464" y="98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4" name="Oval 1339"/>
              <p:cNvSpPr>
                <a:spLocks noChangeArrowheads="1"/>
              </p:cNvSpPr>
              <p:nvPr/>
            </p:nvSpPr>
            <p:spPr bwMode="auto">
              <a:xfrm>
                <a:off x="2464" y="9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5" name="Oval 1340"/>
              <p:cNvSpPr>
                <a:spLocks noChangeArrowheads="1"/>
              </p:cNvSpPr>
              <p:nvPr/>
            </p:nvSpPr>
            <p:spPr bwMode="auto">
              <a:xfrm>
                <a:off x="2464" y="9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6" name="Oval 1341"/>
              <p:cNvSpPr>
                <a:spLocks noChangeArrowheads="1"/>
              </p:cNvSpPr>
              <p:nvPr/>
            </p:nvSpPr>
            <p:spPr bwMode="auto">
              <a:xfrm>
                <a:off x="2464" y="97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7" name="Oval 1342"/>
              <p:cNvSpPr>
                <a:spLocks noChangeArrowheads="1"/>
              </p:cNvSpPr>
              <p:nvPr/>
            </p:nvSpPr>
            <p:spPr bwMode="auto">
              <a:xfrm>
                <a:off x="2464" y="96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8" name="Oval 1343"/>
              <p:cNvSpPr>
                <a:spLocks noChangeArrowheads="1"/>
              </p:cNvSpPr>
              <p:nvPr/>
            </p:nvSpPr>
            <p:spPr bwMode="auto">
              <a:xfrm>
                <a:off x="2464" y="96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9" name="Oval 1344"/>
              <p:cNvSpPr>
                <a:spLocks noChangeArrowheads="1"/>
              </p:cNvSpPr>
              <p:nvPr/>
            </p:nvSpPr>
            <p:spPr bwMode="auto">
              <a:xfrm>
                <a:off x="2464" y="969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0" name="Oval 1345"/>
              <p:cNvSpPr>
                <a:spLocks noChangeArrowheads="1"/>
              </p:cNvSpPr>
              <p:nvPr/>
            </p:nvSpPr>
            <p:spPr bwMode="auto">
              <a:xfrm>
                <a:off x="2464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1" name="Oval 1346"/>
              <p:cNvSpPr>
                <a:spLocks noChangeArrowheads="1"/>
              </p:cNvSpPr>
              <p:nvPr/>
            </p:nvSpPr>
            <p:spPr bwMode="auto">
              <a:xfrm>
                <a:off x="2464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2" name="Oval 1347"/>
              <p:cNvSpPr>
                <a:spLocks noChangeArrowheads="1"/>
              </p:cNvSpPr>
              <p:nvPr/>
            </p:nvSpPr>
            <p:spPr bwMode="auto">
              <a:xfrm>
                <a:off x="2464" y="962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" name="Oval 1348"/>
              <p:cNvSpPr>
                <a:spLocks noChangeArrowheads="1"/>
              </p:cNvSpPr>
              <p:nvPr/>
            </p:nvSpPr>
            <p:spPr bwMode="auto">
              <a:xfrm>
                <a:off x="2464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4" name="Oval 1349"/>
              <p:cNvSpPr>
                <a:spLocks noChangeArrowheads="1"/>
              </p:cNvSpPr>
              <p:nvPr/>
            </p:nvSpPr>
            <p:spPr bwMode="auto">
              <a:xfrm>
                <a:off x="2464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5" name="Oval 1350"/>
              <p:cNvSpPr>
                <a:spLocks noChangeArrowheads="1"/>
              </p:cNvSpPr>
              <p:nvPr/>
            </p:nvSpPr>
            <p:spPr bwMode="auto">
              <a:xfrm>
                <a:off x="2464" y="954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6" name="Oval 1351"/>
              <p:cNvSpPr>
                <a:spLocks noChangeArrowheads="1"/>
              </p:cNvSpPr>
              <p:nvPr/>
            </p:nvSpPr>
            <p:spPr bwMode="auto">
              <a:xfrm>
                <a:off x="2464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7" name="Oval 1352"/>
              <p:cNvSpPr>
                <a:spLocks noChangeArrowheads="1"/>
              </p:cNvSpPr>
              <p:nvPr/>
            </p:nvSpPr>
            <p:spPr bwMode="auto">
              <a:xfrm>
                <a:off x="2464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8" name="Oval 1353"/>
              <p:cNvSpPr>
                <a:spLocks noChangeArrowheads="1"/>
              </p:cNvSpPr>
              <p:nvPr/>
            </p:nvSpPr>
            <p:spPr bwMode="auto">
              <a:xfrm>
                <a:off x="2464" y="947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9" name="Oval 1354"/>
              <p:cNvSpPr>
                <a:spLocks noChangeArrowheads="1"/>
              </p:cNvSpPr>
              <p:nvPr/>
            </p:nvSpPr>
            <p:spPr bwMode="auto">
              <a:xfrm>
                <a:off x="2456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0" name="Oval 1355"/>
              <p:cNvSpPr>
                <a:spLocks noChangeArrowheads="1"/>
              </p:cNvSpPr>
              <p:nvPr/>
            </p:nvSpPr>
            <p:spPr bwMode="auto">
              <a:xfrm>
                <a:off x="2456" y="940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1" name="Oval 1356"/>
              <p:cNvSpPr>
                <a:spLocks noChangeArrowheads="1"/>
              </p:cNvSpPr>
              <p:nvPr/>
            </p:nvSpPr>
            <p:spPr bwMode="auto">
              <a:xfrm>
                <a:off x="2456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2" name="Oval 1357"/>
              <p:cNvSpPr>
                <a:spLocks noChangeArrowheads="1"/>
              </p:cNvSpPr>
              <p:nvPr/>
            </p:nvSpPr>
            <p:spPr bwMode="auto">
              <a:xfrm>
                <a:off x="2456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3" name="Oval 1358"/>
              <p:cNvSpPr>
                <a:spLocks noChangeArrowheads="1"/>
              </p:cNvSpPr>
              <p:nvPr/>
            </p:nvSpPr>
            <p:spPr bwMode="auto">
              <a:xfrm>
                <a:off x="2456" y="933"/>
                <a:ext cx="22" cy="21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" name="Oval 1359"/>
              <p:cNvSpPr>
                <a:spLocks noChangeArrowheads="1"/>
              </p:cNvSpPr>
              <p:nvPr/>
            </p:nvSpPr>
            <p:spPr bwMode="auto">
              <a:xfrm>
                <a:off x="2456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5" name="Oval 1360"/>
              <p:cNvSpPr>
                <a:spLocks noChangeArrowheads="1"/>
              </p:cNvSpPr>
              <p:nvPr/>
            </p:nvSpPr>
            <p:spPr bwMode="auto">
              <a:xfrm>
                <a:off x="2456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6" name="Oval 1361"/>
              <p:cNvSpPr>
                <a:spLocks noChangeArrowheads="1"/>
              </p:cNvSpPr>
              <p:nvPr/>
            </p:nvSpPr>
            <p:spPr bwMode="auto">
              <a:xfrm>
                <a:off x="2456" y="925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7" name="Oval 1362"/>
              <p:cNvSpPr>
                <a:spLocks noChangeArrowheads="1"/>
              </p:cNvSpPr>
              <p:nvPr/>
            </p:nvSpPr>
            <p:spPr bwMode="auto">
              <a:xfrm>
                <a:off x="2456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8" name="Oval 1363"/>
              <p:cNvSpPr>
                <a:spLocks noChangeArrowheads="1"/>
              </p:cNvSpPr>
              <p:nvPr/>
            </p:nvSpPr>
            <p:spPr bwMode="auto">
              <a:xfrm>
                <a:off x="2456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9" name="Oval 1364"/>
              <p:cNvSpPr>
                <a:spLocks noChangeArrowheads="1"/>
              </p:cNvSpPr>
              <p:nvPr/>
            </p:nvSpPr>
            <p:spPr bwMode="auto">
              <a:xfrm>
                <a:off x="2449" y="918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0" name="Oval 1365"/>
              <p:cNvSpPr>
                <a:spLocks noChangeArrowheads="1"/>
              </p:cNvSpPr>
              <p:nvPr/>
            </p:nvSpPr>
            <p:spPr bwMode="auto">
              <a:xfrm>
                <a:off x="2449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1" name="Oval 1366"/>
              <p:cNvSpPr>
                <a:spLocks noChangeArrowheads="1"/>
              </p:cNvSpPr>
              <p:nvPr/>
            </p:nvSpPr>
            <p:spPr bwMode="auto">
              <a:xfrm>
                <a:off x="2449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2" name="Oval 1367"/>
              <p:cNvSpPr>
                <a:spLocks noChangeArrowheads="1"/>
              </p:cNvSpPr>
              <p:nvPr/>
            </p:nvSpPr>
            <p:spPr bwMode="auto">
              <a:xfrm>
                <a:off x="2442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3" name="Oval 1368"/>
              <p:cNvSpPr>
                <a:spLocks noChangeArrowheads="1"/>
              </p:cNvSpPr>
              <p:nvPr/>
            </p:nvSpPr>
            <p:spPr bwMode="auto">
              <a:xfrm>
                <a:off x="2442" y="911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" name="Oval 1369"/>
              <p:cNvSpPr>
                <a:spLocks noChangeArrowheads="1"/>
              </p:cNvSpPr>
              <p:nvPr/>
            </p:nvSpPr>
            <p:spPr bwMode="auto">
              <a:xfrm>
                <a:off x="2442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5" name="Oval 1370"/>
              <p:cNvSpPr>
                <a:spLocks noChangeArrowheads="1"/>
              </p:cNvSpPr>
              <p:nvPr/>
            </p:nvSpPr>
            <p:spPr bwMode="auto">
              <a:xfrm>
                <a:off x="2435" y="903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6" name="Oval 1371"/>
              <p:cNvSpPr>
                <a:spLocks noChangeArrowheads="1"/>
              </p:cNvSpPr>
              <p:nvPr/>
            </p:nvSpPr>
            <p:spPr bwMode="auto">
              <a:xfrm>
                <a:off x="2435" y="903"/>
                <a:ext cx="21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7" name="Oval 1372"/>
              <p:cNvSpPr>
                <a:spLocks noChangeArrowheads="1"/>
              </p:cNvSpPr>
              <p:nvPr/>
            </p:nvSpPr>
            <p:spPr bwMode="auto">
              <a:xfrm>
                <a:off x="2427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8" name="Oval 1373"/>
              <p:cNvSpPr>
                <a:spLocks noChangeArrowheads="1"/>
              </p:cNvSpPr>
              <p:nvPr/>
            </p:nvSpPr>
            <p:spPr bwMode="auto">
              <a:xfrm>
                <a:off x="2427" y="903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9" name="Oval 1374"/>
              <p:cNvSpPr>
                <a:spLocks noChangeArrowheads="1"/>
              </p:cNvSpPr>
              <p:nvPr/>
            </p:nvSpPr>
            <p:spPr bwMode="auto">
              <a:xfrm>
                <a:off x="2427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0" name="Oval 1375"/>
              <p:cNvSpPr>
                <a:spLocks noChangeArrowheads="1"/>
              </p:cNvSpPr>
              <p:nvPr/>
            </p:nvSpPr>
            <p:spPr bwMode="auto">
              <a:xfrm>
                <a:off x="2427" y="896"/>
                <a:ext cx="22" cy="22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1" name="Line 1376"/>
              <p:cNvSpPr>
                <a:spLocks noChangeShapeType="1"/>
              </p:cNvSpPr>
              <p:nvPr/>
            </p:nvSpPr>
            <p:spPr bwMode="auto">
              <a:xfrm>
                <a:off x="2921" y="655"/>
                <a:ext cx="58" cy="2"/>
              </a:xfrm>
              <a:prstGeom prst="line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2" name="Line 1377"/>
              <p:cNvSpPr>
                <a:spLocks noChangeShapeType="1"/>
              </p:cNvSpPr>
              <p:nvPr/>
            </p:nvSpPr>
            <p:spPr bwMode="auto">
              <a:xfrm>
                <a:off x="2950" y="626"/>
                <a:ext cx="1" cy="58"/>
              </a:xfrm>
              <a:prstGeom prst="line">
                <a:avLst/>
              </a:prstGeom>
              <a:noFill/>
              <a:ln w="63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" name="Group 2720"/>
          <p:cNvGrpSpPr>
            <a:grpSpLocks/>
          </p:cNvGrpSpPr>
          <p:nvPr/>
        </p:nvGrpSpPr>
        <p:grpSpPr bwMode="auto">
          <a:xfrm>
            <a:off x="466899" y="5828969"/>
            <a:ext cx="8250088" cy="328110"/>
            <a:chOff x="68" y="3414"/>
            <a:chExt cx="5692" cy="331"/>
          </a:xfrm>
        </p:grpSpPr>
        <p:sp>
          <p:nvSpPr>
            <p:cNvPr id="45" name="Line 2721"/>
            <p:cNvSpPr>
              <a:spLocks noChangeShapeType="1"/>
            </p:cNvSpPr>
            <p:nvPr/>
          </p:nvSpPr>
          <p:spPr bwMode="auto">
            <a:xfrm>
              <a:off x="155" y="3465"/>
              <a:ext cx="5605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2722"/>
            <p:cNvSpPr>
              <a:spLocks noChangeShapeType="1"/>
            </p:cNvSpPr>
            <p:nvPr/>
          </p:nvSpPr>
          <p:spPr bwMode="auto">
            <a:xfrm flipV="1">
              <a:off x="155" y="3414"/>
              <a:ext cx="3" cy="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2723"/>
            <p:cNvSpPr>
              <a:spLocks noChangeArrowheads="1"/>
            </p:cNvSpPr>
            <p:nvPr/>
          </p:nvSpPr>
          <p:spPr bwMode="auto">
            <a:xfrm>
              <a:off x="68" y="3574"/>
              <a:ext cx="8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100" i="0">
                  <a:solidFill>
                    <a:schemeClr val="accent3">
                      <a:lumMod val="50000"/>
                    </a:schemeClr>
                  </a:solidFill>
                  <a:latin typeface="Helvetica" pitchFamily="34" charset="0"/>
                </a:rPr>
                <a:t>0</a:t>
              </a:r>
              <a:endParaRPr lang="en-US" sz="1100" i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8" name="Line 2724"/>
            <p:cNvSpPr>
              <a:spLocks noChangeShapeType="1"/>
            </p:cNvSpPr>
            <p:nvPr/>
          </p:nvSpPr>
          <p:spPr bwMode="auto">
            <a:xfrm flipV="1">
              <a:off x="1031" y="3414"/>
              <a:ext cx="1" cy="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2725"/>
            <p:cNvSpPr>
              <a:spLocks noChangeArrowheads="1"/>
            </p:cNvSpPr>
            <p:nvPr/>
          </p:nvSpPr>
          <p:spPr bwMode="auto">
            <a:xfrm>
              <a:off x="864" y="3574"/>
              <a:ext cx="25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100" i="0" dirty="0">
                  <a:solidFill>
                    <a:schemeClr val="accent3">
                      <a:lumMod val="50000"/>
                    </a:schemeClr>
                  </a:solidFill>
                  <a:latin typeface="Helvetica" pitchFamily="34" charset="0"/>
                </a:rPr>
                <a:t>200</a:t>
              </a:r>
              <a:endParaRPr lang="en-US" sz="1100" i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0" name="Line 2726"/>
            <p:cNvSpPr>
              <a:spLocks noChangeShapeType="1"/>
            </p:cNvSpPr>
            <p:nvPr/>
          </p:nvSpPr>
          <p:spPr bwMode="auto">
            <a:xfrm flipV="1">
              <a:off x="1907" y="3414"/>
              <a:ext cx="1" cy="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2727"/>
            <p:cNvSpPr>
              <a:spLocks noChangeArrowheads="1"/>
            </p:cNvSpPr>
            <p:nvPr/>
          </p:nvSpPr>
          <p:spPr bwMode="auto">
            <a:xfrm>
              <a:off x="1740" y="3574"/>
              <a:ext cx="25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100" i="0" dirty="0">
                  <a:solidFill>
                    <a:schemeClr val="accent3">
                      <a:lumMod val="50000"/>
                    </a:schemeClr>
                  </a:solidFill>
                  <a:latin typeface="Helvetica" pitchFamily="34" charset="0"/>
                </a:rPr>
                <a:t>400</a:t>
              </a:r>
              <a:endParaRPr lang="en-US" sz="1100" i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2" name="Line 2728"/>
            <p:cNvSpPr>
              <a:spLocks noChangeShapeType="1"/>
            </p:cNvSpPr>
            <p:nvPr/>
          </p:nvSpPr>
          <p:spPr bwMode="auto">
            <a:xfrm flipH="1" flipV="1">
              <a:off x="2781" y="3414"/>
              <a:ext cx="1" cy="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2729"/>
            <p:cNvSpPr>
              <a:spLocks noChangeArrowheads="1"/>
            </p:cNvSpPr>
            <p:nvPr/>
          </p:nvSpPr>
          <p:spPr bwMode="auto">
            <a:xfrm>
              <a:off x="2615" y="3574"/>
              <a:ext cx="25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100" i="0" dirty="0">
                  <a:solidFill>
                    <a:schemeClr val="accent3">
                      <a:lumMod val="50000"/>
                    </a:schemeClr>
                  </a:solidFill>
                  <a:latin typeface="Helvetica" pitchFamily="34" charset="0"/>
                </a:rPr>
                <a:t>600</a:t>
              </a:r>
              <a:endParaRPr lang="en-US" sz="1100" i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4" name="Line 2730"/>
            <p:cNvSpPr>
              <a:spLocks noChangeShapeType="1"/>
            </p:cNvSpPr>
            <p:nvPr/>
          </p:nvSpPr>
          <p:spPr bwMode="auto">
            <a:xfrm flipV="1">
              <a:off x="3658" y="3414"/>
              <a:ext cx="1" cy="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731"/>
            <p:cNvSpPr>
              <a:spLocks noChangeArrowheads="1"/>
            </p:cNvSpPr>
            <p:nvPr/>
          </p:nvSpPr>
          <p:spPr bwMode="auto">
            <a:xfrm>
              <a:off x="3495" y="3574"/>
              <a:ext cx="25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100" i="0">
                  <a:solidFill>
                    <a:schemeClr val="accent3">
                      <a:lumMod val="50000"/>
                    </a:schemeClr>
                  </a:solidFill>
                  <a:latin typeface="Helvetica" pitchFamily="34" charset="0"/>
                </a:rPr>
                <a:t>800</a:t>
              </a:r>
              <a:endParaRPr lang="en-US" sz="1100" i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6" name="Line 2732"/>
            <p:cNvSpPr>
              <a:spLocks noChangeShapeType="1"/>
            </p:cNvSpPr>
            <p:nvPr/>
          </p:nvSpPr>
          <p:spPr bwMode="auto">
            <a:xfrm flipV="1">
              <a:off x="4533" y="3414"/>
              <a:ext cx="2" cy="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733"/>
            <p:cNvSpPr>
              <a:spLocks noChangeArrowheads="1"/>
            </p:cNvSpPr>
            <p:nvPr/>
          </p:nvSpPr>
          <p:spPr bwMode="auto">
            <a:xfrm>
              <a:off x="4323" y="3574"/>
              <a:ext cx="33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100" i="0">
                  <a:solidFill>
                    <a:schemeClr val="accent3">
                      <a:lumMod val="50000"/>
                    </a:schemeClr>
                  </a:solidFill>
                  <a:latin typeface="Helvetica" pitchFamily="34" charset="0"/>
                </a:rPr>
                <a:t>1000</a:t>
              </a:r>
              <a:endParaRPr lang="en-US" sz="1100" i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8" name="Line 2734"/>
            <p:cNvSpPr>
              <a:spLocks noChangeShapeType="1"/>
            </p:cNvSpPr>
            <p:nvPr/>
          </p:nvSpPr>
          <p:spPr bwMode="auto">
            <a:xfrm flipV="1">
              <a:off x="5408" y="3414"/>
              <a:ext cx="3" cy="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735"/>
            <p:cNvSpPr>
              <a:spLocks noChangeArrowheads="1"/>
            </p:cNvSpPr>
            <p:nvPr/>
          </p:nvSpPr>
          <p:spPr bwMode="auto">
            <a:xfrm>
              <a:off x="5199" y="3574"/>
              <a:ext cx="33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100" i="0" dirty="0">
                  <a:solidFill>
                    <a:schemeClr val="accent3">
                      <a:lumMod val="50000"/>
                    </a:schemeClr>
                  </a:solidFill>
                  <a:latin typeface="Helvetica" pitchFamily="34" charset="0"/>
                </a:rPr>
                <a:t>1200</a:t>
              </a:r>
              <a:endParaRPr lang="en-US" sz="1100" i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0" name="Line 2736"/>
            <p:cNvSpPr>
              <a:spLocks noChangeShapeType="1"/>
            </p:cNvSpPr>
            <p:nvPr/>
          </p:nvSpPr>
          <p:spPr bwMode="auto">
            <a:xfrm>
              <a:off x="155" y="3465"/>
              <a:ext cx="5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737"/>
          <p:cNvGrpSpPr>
            <a:grpSpLocks/>
          </p:cNvGrpSpPr>
          <p:nvPr/>
        </p:nvGrpSpPr>
        <p:grpSpPr bwMode="auto">
          <a:xfrm>
            <a:off x="554352" y="4961607"/>
            <a:ext cx="7999339" cy="750392"/>
            <a:chOff x="959" y="2983"/>
            <a:chExt cx="3000" cy="538"/>
          </a:xfrm>
        </p:grpSpPr>
        <p:sp>
          <p:nvSpPr>
            <p:cNvPr id="40" name="Freeform 2738"/>
            <p:cNvSpPr>
              <a:spLocks/>
            </p:cNvSpPr>
            <p:nvPr/>
          </p:nvSpPr>
          <p:spPr bwMode="auto">
            <a:xfrm>
              <a:off x="959" y="3060"/>
              <a:ext cx="681" cy="210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2" y="12"/>
                </a:cxn>
                <a:cxn ang="0">
                  <a:pos x="30" y="24"/>
                </a:cxn>
                <a:cxn ang="0">
                  <a:pos x="48" y="42"/>
                </a:cxn>
                <a:cxn ang="0">
                  <a:pos x="60" y="60"/>
                </a:cxn>
                <a:cxn ang="0">
                  <a:pos x="79" y="84"/>
                </a:cxn>
                <a:cxn ang="0">
                  <a:pos x="91" y="102"/>
                </a:cxn>
                <a:cxn ang="0">
                  <a:pos x="103" y="114"/>
                </a:cxn>
                <a:cxn ang="0">
                  <a:pos x="109" y="120"/>
                </a:cxn>
                <a:cxn ang="0">
                  <a:pos x="127" y="132"/>
                </a:cxn>
                <a:cxn ang="0">
                  <a:pos x="145" y="150"/>
                </a:cxn>
                <a:cxn ang="0">
                  <a:pos x="151" y="168"/>
                </a:cxn>
                <a:cxn ang="0">
                  <a:pos x="169" y="174"/>
                </a:cxn>
                <a:cxn ang="0">
                  <a:pos x="187" y="186"/>
                </a:cxn>
                <a:cxn ang="0">
                  <a:pos x="205" y="180"/>
                </a:cxn>
                <a:cxn ang="0">
                  <a:pos x="217" y="174"/>
                </a:cxn>
                <a:cxn ang="0">
                  <a:pos x="235" y="168"/>
                </a:cxn>
                <a:cxn ang="0">
                  <a:pos x="253" y="162"/>
                </a:cxn>
                <a:cxn ang="0">
                  <a:pos x="271" y="144"/>
                </a:cxn>
                <a:cxn ang="0">
                  <a:pos x="289" y="144"/>
                </a:cxn>
                <a:cxn ang="0">
                  <a:pos x="307" y="168"/>
                </a:cxn>
                <a:cxn ang="0">
                  <a:pos x="326" y="186"/>
                </a:cxn>
                <a:cxn ang="0">
                  <a:pos x="344" y="204"/>
                </a:cxn>
                <a:cxn ang="0">
                  <a:pos x="362" y="210"/>
                </a:cxn>
                <a:cxn ang="0">
                  <a:pos x="380" y="210"/>
                </a:cxn>
                <a:cxn ang="0">
                  <a:pos x="398" y="198"/>
                </a:cxn>
                <a:cxn ang="0">
                  <a:pos x="416" y="192"/>
                </a:cxn>
                <a:cxn ang="0">
                  <a:pos x="434" y="186"/>
                </a:cxn>
                <a:cxn ang="0">
                  <a:pos x="452" y="174"/>
                </a:cxn>
                <a:cxn ang="0">
                  <a:pos x="470" y="174"/>
                </a:cxn>
                <a:cxn ang="0">
                  <a:pos x="488" y="162"/>
                </a:cxn>
                <a:cxn ang="0">
                  <a:pos x="506" y="150"/>
                </a:cxn>
                <a:cxn ang="0">
                  <a:pos x="524" y="138"/>
                </a:cxn>
                <a:cxn ang="0">
                  <a:pos x="542" y="126"/>
                </a:cxn>
                <a:cxn ang="0">
                  <a:pos x="560" y="120"/>
                </a:cxn>
                <a:cxn ang="0">
                  <a:pos x="572" y="114"/>
                </a:cxn>
                <a:cxn ang="0">
                  <a:pos x="591" y="108"/>
                </a:cxn>
                <a:cxn ang="0">
                  <a:pos x="609" y="102"/>
                </a:cxn>
                <a:cxn ang="0">
                  <a:pos x="627" y="96"/>
                </a:cxn>
                <a:cxn ang="0">
                  <a:pos x="645" y="96"/>
                </a:cxn>
                <a:cxn ang="0">
                  <a:pos x="663" y="96"/>
                </a:cxn>
                <a:cxn ang="0">
                  <a:pos x="669" y="90"/>
                </a:cxn>
              </a:cxnLst>
              <a:rect l="0" t="0" r="r" b="b"/>
              <a:pathLst>
                <a:path w="681" h="210">
                  <a:moveTo>
                    <a:pt x="0" y="24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6" y="30"/>
                  </a:lnTo>
                  <a:lnTo>
                    <a:pt x="42" y="36"/>
                  </a:lnTo>
                  <a:lnTo>
                    <a:pt x="48" y="42"/>
                  </a:lnTo>
                  <a:lnTo>
                    <a:pt x="54" y="48"/>
                  </a:lnTo>
                  <a:lnTo>
                    <a:pt x="54" y="54"/>
                  </a:lnTo>
                  <a:lnTo>
                    <a:pt x="60" y="60"/>
                  </a:lnTo>
                  <a:lnTo>
                    <a:pt x="73" y="72"/>
                  </a:lnTo>
                  <a:lnTo>
                    <a:pt x="73" y="78"/>
                  </a:lnTo>
                  <a:lnTo>
                    <a:pt x="79" y="84"/>
                  </a:lnTo>
                  <a:lnTo>
                    <a:pt x="79" y="90"/>
                  </a:lnTo>
                  <a:lnTo>
                    <a:pt x="85" y="96"/>
                  </a:lnTo>
                  <a:lnTo>
                    <a:pt x="91" y="102"/>
                  </a:lnTo>
                  <a:lnTo>
                    <a:pt x="91" y="108"/>
                  </a:lnTo>
                  <a:lnTo>
                    <a:pt x="91" y="102"/>
                  </a:lnTo>
                  <a:lnTo>
                    <a:pt x="103" y="114"/>
                  </a:lnTo>
                  <a:lnTo>
                    <a:pt x="97" y="114"/>
                  </a:lnTo>
                  <a:lnTo>
                    <a:pt x="103" y="114"/>
                  </a:lnTo>
                  <a:lnTo>
                    <a:pt x="109" y="120"/>
                  </a:lnTo>
                  <a:lnTo>
                    <a:pt x="115" y="126"/>
                  </a:lnTo>
                  <a:lnTo>
                    <a:pt x="121" y="126"/>
                  </a:lnTo>
                  <a:lnTo>
                    <a:pt x="127" y="132"/>
                  </a:lnTo>
                  <a:lnTo>
                    <a:pt x="133" y="138"/>
                  </a:lnTo>
                  <a:lnTo>
                    <a:pt x="139" y="144"/>
                  </a:lnTo>
                  <a:lnTo>
                    <a:pt x="145" y="150"/>
                  </a:lnTo>
                  <a:lnTo>
                    <a:pt x="145" y="156"/>
                  </a:lnTo>
                  <a:lnTo>
                    <a:pt x="157" y="168"/>
                  </a:lnTo>
                  <a:lnTo>
                    <a:pt x="151" y="168"/>
                  </a:lnTo>
                  <a:lnTo>
                    <a:pt x="157" y="168"/>
                  </a:lnTo>
                  <a:lnTo>
                    <a:pt x="163" y="174"/>
                  </a:lnTo>
                  <a:lnTo>
                    <a:pt x="169" y="174"/>
                  </a:lnTo>
                  <a:lnTo>
                    <a:pt x="175" y="180"/>
                  </a:lnTo>
                  <a:lnTo>
                    <a:pt x="181" y="180"/>
                  </a:lnTo>
                  <a:lnTo>
                    <a:pt x="187" y="186"/>
                  </a:lnTo>
                  <a:lnTo>
                    <a:pt x="193" y="186"/>
                  </a:lnTo>
                  <a:lnTo>
                    <a:pt x="199" y="180"/>
                  </a:lnTo>
                  <a:lnTo>
                    <a:pt x="205" y="180"/>
                  </a:lnTo>
                  <a:lnTo>
                    <a:pt x="217" y="180"/>
                  </a:lnTo>
                  <a:lnTo>
                    <a:pt x="211" y="180"/>
                  </a:lnTo>
                  <a:lnTo>
                    <a:pt x="217" y="174"/>
                  </a:lnTo>
                  <a:lnTo>
                    <a:pt x="223" y="174"/>
                  </a:lnTo>
                  <a:lnTo>
                    <a:pt x="229" y="174"/>
                  </a:lnTo>
                  <a:lnTo>
                    <a:pt x="235" y="168"/>
                  </a:lnTo>
                  <a:lnTo>
                    <a:pt x="241" y="168"/>
                  </a:lnTo>
                  <a:lnTo>
                    <a:pt x="247" y="168"/>
                  </a:lnTo>
                  <a:lnTo>
                    <a:pt x="253" y="162"/>
                  </a:lnTo>
                  <a:lnTo>
                    <a:pt x="259" y="156"/>
                  </a:lnTo>
                  <a:lnTo>
                    <a:pt x="265" y="150"/>
                  </a:lnTo>
                  <a:lnTo>
                    <a:pt x="271" y="144"/>
                  </a:lnTo>
                  <a:lnTo>
                    <a:pt x="277" y="138"/>
                  </a:lnTo>
                  <a:lnTo>
                    <a:pt x="283" y="138"/>
                  </a:lnTo>
                  <a:lnTo>
                    <a:pt x="289" y="144"/>
                  </a:lnTo>
                  <a:lnTo>
                    <a:pt x="295" y="150"/>
                  </a:lnTo>
                  <a:lnTo>
                    <a:pt x="307" y="162"/>
                  </a:lnTo>
                  <a:lnTo>
                    <a:pt x="307" y="168"/>
                  </a:lnTo>
                  <a:lnTo>
                    <a:pt x="313" y="174"/>
                  </a:lnTo>
                  <a:lnTo>
                    <a:pt x="319" y="180"/>
                  </a:lnTo>
                  <a:lnTo>
                    <a:pt x="326" y="186"/>
                  </a:lnTo>
                  <a:lnTo>
                    <a:pt x="332" y="192"/>
                  </a:lnTo>
                  <a:lnTo>
                    <a:pt x="338" y="198"/>
                  </a:lnTo>
                  <a:lnTo>
                    <a:pt x="344" y="204"/>
                  </a:lnTo>
                  <a:lnTo>
                    <a:pt x="350" y="204"/>
                  </a:lnTo>
                  <a:lnTo>
                    <a:pt x="356" y="210"/>
                  </a:lnTo>
                  <a:lnTo>
                    <a:pt x="362" y="210"/>
                  </a:lnTo>
                  <a:lnTo>
                    <a:pt x="368" y="210"/>
                  </a:lnTo>
                  <a:lnTo>
                    <a:pt x="374" y="210"/>
                  </a:lnTo>
                  <a:lnTo>
                    <a:pt x="380" y="210"/>
                  </a:lnTo>
                  <a:lnTo>
                    <a:pt x="386" y="204"/>
                  </a:lnTo>
                  <a:lnTo>
                    <a:pt x="392" y="204"/>
                  </a:lnTo>
                  <a:lnTo>
                    <a:pt x="398" y="198"/>
                  </a:lnTo>
                  <a:lnTo>
                    <a:pt x="404" y="198"/>
                  </a:lnTo>
                  <a:lnTo>
                    <a:pt x="410" y="198"/>
                  </a:lnTo>
                  <a:lnTo>
                    <a:pt x="416" y="192"/>
                  </a:lnTo>
                  <a:lnTo>
                    <a:pt x="422" y="192"/>
                  </a:lnTo>
                  <a:lnTo>
                    <a:pt x="428" y="186"/>
                  </a:lnTo>
                  <a:lnTo>
                    <a:pt x="434" y="186"/>
                  </a:lnTo>
                  <a:lnTo>
                    <a:pt x="440" y="180"/>
                  </a:lnTo>
                  <a:lnTo>
                    <a:pt x="446" y="180"/>
                  </a:lnTo>
                  <a:lnTo>
                    <a:pt x="452" y="174"/>
                  </a:lnTo>
                  <a:lnTo>
                    <a:pt x="458" y="174"/>
                  </a:lnTo>
                  <a:lnTo>
                    <a:pt x="464" y="174"/>
                  </a:lnTo>
                  <a:lnTo>
                    <a:pt x="470" y="174"/>
                  </a:lnTo>
                  <a:lnTo>
                    <a:pt x="476" y="168"/>
                  </a:lnTo>
                  <a:lnTo>
                    <a:pt x="482" y="162"/>
                  </a:lnTo>
                  <a:lnTo>
                    <a:pt x="488" y="162"/>
                  </a:lnTo>
                  <a:lnTo>
                    <a:pt x="494" y="156"/>
                  </a:lnTo>
                  <a:lnTo>
                    <a:pt x="500" y="156"/>
                  </a:lnTo>
                  <a:lnTo>
                    <a:pt x="506" y="150"/>
                  </a:lnTo>
                  <a:lnTo>
                    <a:pt x="512" y="150"/>
                  </a:lnTo>
                  <a:lnTo>
                    <a:pt x="518" y="144"/>
                  </a:lnTo>
                  <a:lnTo>
                    <a:pt x="524" y="138"/>
                  </a:lnTo>
                  <a:lnTo>
                    <a:pt x="530" y="138"/>
                  </a:lnTo>
                  <a:lnTo>
                    <a:pt x="536" y="132"/>
                  </a:lnTo>
                  <a:lnTo>
                    <a:pt x="542" y="126"/>
                  </a:lnTo>
                  <a:lnTo>
                    <a:pt x="548" y="126"/>
                  </a:lnTo>
                  <a:lnTo>
                    <a:pt x="554" y="120"/>
                  </a:lnTo>
                  <a:lnTo>
                    <a:pt x="560" y="120"/>
                  </a:lnTo>
                  <a:lnTo>
                    <a:pt x="572" y="114"/>
                  </a:lnTo>
                  <a:lnTo>
                    <a:pt x="566" y="114"/>
                  </a:lnTo>
                  <a:lnTo>
                    <a:pt x="572" y="114"/>
                  </a:lnTo>
                  <a:lnTo>
                    <a:pt x="579" y="108"/>
                  </a:lnTo>
                  <a:lnTo>
                    <a:pt x="585" y="108"/>
                  </a:lnTo>
                  <a:lnTo>
                    <a:pt x="591" y="108"/>
                  </a:lnTo>
                  <a:lnTo>
                    <a:pt x="597" y="102"/>
                  </a:lnTo>
                  <a:lnTo>
                    <a:pt x="603" y="102"/>
                  </a:lnTo>
                  <a:lnTo>
                    <a:pt x="609" y="102"/>
                  </a:lnTo>
                  <a:lnTo>
                    <a:pt x="615" y="96"/>
                  </a:lnTo>
                  <a:lnTo>
                    <a:pt x="621" y="96"/>
                  </a:lnTo>
                  <a:lnTo>
                    <a:pt x="627" y="96"/>
                  </a:lnTo>
                  <a:lnTo>
                    <a:pt x="633" y="96"/>
                  </a:lnTo>
                  <a:lnTo>
                    <a:pt x="639" y="96"/>
                  </a:lnTo>
                  <a:lnTo>
                    <a:pt x="645" y="96"/>
                  </a:lnTo>
                  <a:lnTo>
                    <a:pt x="651" y="96"/>
                  </a:lnTo>
                  <a:lnTo>
                    <a:pt x="657" y="90"/>
                  </a:lnTo>
                  <a:lnTo>
                    <a:pt x="663" y="96"/>
                  </a:lnTo>
                  <a:lnTo>
                    <a:pt x="663" y="90"/>
                  </a:lnTo>
                  <a:lnTo>
                    <a:pt x="663" y="96"/>
                  </a:lnTo>
                  <a:lnTo>
                    <a:pt x="669" y="90"/>
                  </a:lnTo>
                  <a:lnTo>
                    <a:pt x="675" y="90"/>
                  </a:lnTo>
                  <a:lnTo>
                    <a:pt x="681" y="9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39"/>
            <p:cNvSpPr>
              <a:spLocks/>
            </p:cNvSpPr>
            <p:nvPr/>
          </p:nvSpPr>
          <p:spPr bwMode="auto">
            <a:xfrm>
              <a:off x="1640" y="3024"/>
              <a:ext cx="741" cy="126"/>
            </a:xfrm>
            <a:custGeom>
              <a:avLst/>
              <a:gdLst/>
              <a:ahLst/>
              <a:cxnLst>
                <a:cxn ang="0">
                  <a:pos x="12" y="126"/>
                </a:cxn>
                <a:cxn ang="0">
                  <a:pos x="30" y="120"/>
                </a:cxn>
                <a:cxn ang="0">
                  <a:pos x="48" y="120"/>
                </a:cxn>
                <a:cxn ang="0">
                  <a:pos x="66" y="120"/>
                </a:cxn>
                <a:cxn ang="0">
                  <a:pos x="84" y="114"/>
                </a:cxn>
                <a:cxn ang="0">
                  <a:pos x="102" y="114"/>
                </a:cxn>
                <a:cxn ang="0">
                  <a:pos x="120" y="114"/>
                </a:cxn>
                <a:cxn ang="0">
                  <a:pos x="138" y="114"/>
                </a:cxn>
                <a:cxn ang="0">
                  <a:pos x="157" y="114"/>
                </a:cxn>
                <a:cxn ang="0">
                  <a:pos x="175" y="120"/>
                </a:cxn>
                <a:cxn ang="0">
                  <a:pos x="193" y="114"/>
                </a:cxn>
                <a:cxn ang="0">
                  <a:pos x="211" y="114"/>
                </a:cxn>
                <a:cxn ang="0">
                  <a:pos x="229" y="114"/>
                </a:cxn>
                <a:cxn ang="0">
                  <a:pos x="247" y="114"/>
                </a:cxn>
                <a:cxn ang="0">
                  <a:pos x="265" y="114"/>
                </a:cxn>
                <a:cxn ang="0">
                  <a:pos x="283" y="114"/>
                </a:cxn>
                <a:cxn ang="0">
                  <a:pos x="301" y="114"/>
                </a:cxn>
                <a:cxn ang="0">
                  <a:pos x="313" y="108"/>
                </a:cxn>
                <a:cxn ang="0">
                  <a:pos x="331" y="108"/>
                </a:cxn>
                <a:cxn ang="0">
                  <a:pos x="349" y="108"/>
                </a:cxn>
                <a:cxn ang="0">
                  <a:pos x="367" y="102"/>
                </a:cxn>
                <a:cxn ang="0">
                  <a:pos x="385" y="96"/>
                </a:cxn>
                <a:cxn ang="0">
                  <a:pos x="410" y="90"/>
                </a:cxn>
                <a:cxn ang="0">
                  <a:pos x="416" y="90"/>
                </a:cxn>
                <a:cxn ang="0">
                  <a:pos x="434" y="84"/>
                </a:cxn>
                <a:cxn ang="0">
                  <a:pos x="452" y="78"/>
                </a:cxn>
                <a:cxn ang="0">
                  <a:pos x="470" y="66"/>
                </a:cxn>
                <a:cxn ang="0">
                  <a:pos x="482" y="66"/>
                </a:cxn>
                <a:cxn ang="0">
                  <a:pos x="500" y="60"/>
                </a:cxn>
                <a:cxn ang="0">
                  <a:pos x="518" y="54"/>
                </a:cxn>
                <a:cxn ang="0">
                  <a:pos x="536" y="48"/>
                </a:cxn>
                <a:cxn ang="0">
                  <a:pos x="560" y="36"/>
                </a:cxn>
                <a:cxn ang="0">
                  <a:pos x="566" y="30"/>
                </a:cxn>
                <a:cxn ang="0">
                  <a:pos x="584" y="24"/>
                </a:cxn>
                <a:cxn ang="0">
                  <a:pos x="602" y="18"/>
                </a:cxn>
                <a:cxn ang="0">
                  <a:pos x="620" y="12"/>
                </a:cxn>
                <a:cxn ang="0">
                  <a:pos x="638" y="6"/>
                </a:cxn>
                <a:cxn ang="0">
                  <a:pos x="657" y="6"/>
                </a:cxn>
                <a:cxn ang="0">
                  <a:pos x="675" y="6"/>
                </a:cxn>
                <a:cxn ang="0">
                  <a:pos x="693" y="6"/>
                </a:cxn>
                <a:cxn ang="0">
                  <a:pos x="711" y="6"/>
                </a:cxn>
                <a:cxn ang="0">
                  <a:pos x="729" y="6"/>
                </a:cxn>
              </a:cxnLst>
              <a:rect l="0" t="0" r="r" b="b"/>
              <a:pathLst>
                <a:path w="741" h="126">
                  <a:moveTo>
                    <a:pt x="0" y="126"/>
                  </a:moveTo>
                  <a:lnTo>
                    <a:pt x="6" y="126"/>
                  </a:lnTo>
                  <a:lnTo>
                    <a:pt x="12" y="126"/>
                  </a:lnTo>
                  <a:lnTo>
                    <a:pt x="18" y="126"/>
                  </a:lnTo>
                  <a:lnTo>
                    <a:pt x="24" y="120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42" y="120"/>
                  </a:lnTo>
                  <a:lnTo>
                    <a:pt x="48" y="120"/>
                  </a:lnTo>
                  <a:lnTo>
                    <a:pt x="54" y="120"/>
                  </a:lnTo>
                  <a:lnTo>
                    <a:pt x="60" y="120"/>
                  </a:lnTo>
                  <a:lnTo>
                    <a:pt x="66" y="120"/>
                  </a:lnTo>
                  <a:lnTo>
                    <a:pt x="72" y="114"/>
                  </a:lnTo>
                  <a:lnTo>
                    <a:pt x="72" y="120"/>
                  </a:lnTo>
                  <a:lnTo>
                    <a:pt x="84" y="114"/>
                  </a:lnTo>
                  <a:lnTo>
                    <a:pt x="90" y="114"/>
                  </a:lnTo>
                  <a:lnTo>
                    <a:pt x="96" y="114"/>
                  </a:lnTo>
                  <a:lnTo>
                    <a:pt x="102" y="114"/>
                  </a:lnTo>
                  <a:lnTo>
                    <a:pt x="108" y="114"/>
                  </a:lnTo>
                  <a:lnTo>
                    <a:pt x="114" y="114"/>
                  </a:lnTo>
                  <a:lnTo>
                    <a:pt x="120" y="114"/>
                  </a:lnTo>
                  <a:lnTo>
                    <a:pt x="126" y="114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44" y="114"/>
                  </a:lnTo>
                  <a:lnTo>
                    <a:pt x="151" y="114"/>
                  </a:lnTo>
                  <a:lnTo>
                    <a:pt x="157" y="114"/>
                  </a:lnTo>
                  <a:lnTo>
                    <a:pt x="163" y="114"/>
                  </a:lnTo>
                  <a:lnTo>
                    <a:pt x="169" y="114"/>
                  </a:lnTo>
                  <a:lnTo>
                    <a:pt x="175" y="120"/>
                  </a:lnTo>
                  <a:lnTo>
                    <a:pt x="181" y="120"/>
                  </a:lnTo>
                  <a:lnTo>
                    <a:pt x="187" y="120"/>
                  </a:lnTo>
                  <a:lnTo>
                    <a:pt x="193" y="114"/>
                  </a:lnTo>
                  <a:lnTo>
                    <a:pt x="199" y="114"/>
                  </a:lnTo>
                  <a:lnTo>
                    <a:pt x="205" y="120"/>
                  </a:lnTo>
                  <a:lnTo>
                    <a:pt x="211" y="114"/>
                  </a:lnTo>
                  <a:lnTo>
                    <a:pt x="217" y="114"/>
                  </a:lnTo>
                  <a:lnTo>
                    <a:pt x="223" y="114"/>
                  </a:lnTo>
                  <a:lnTo>
                    <a:pt x="229" y="114"/>
                  </a:lnTo>
                  <a:lnTo>
                    <a:pt x="235" y="114"/>
                  </a:lnTo>
                  <a:lnTo>
                    <a:pt x="241" y="114"/>
                  </a:lnTo>
                  <a:lnTo>
                    <a:pt x="247" y="114"/>
                  </a:lnTo>
                  <a:lnTo>
                    <a:pt x="253" y="114"/>
                  </a:lnTo>
                  <a:lnTo>
                    <a:pt x="259" y="114"/>
                  </a:lnTo>
                  <a:lnTo>
                    <a:pt x="265" y="114"/>
                  </a:lnTo>
                  <a:lnTo>
                    <a:pt x="271" y="114"/>
                  </a:lnTo>
                  <a:lnTo>
                    <a:pt x="277" y="114"/>
                  </a:lnTo>
                  <a:lnTo>
                    <a:pt x="283" y="114"/>
                  </a:lnTo>
                  <a:lnTo>
                    <a:pt x="289" y="114"/>
                  </a:lnTo>
                  <a:lnTo>
                    <a:pt x="295" y="108"/>
                  </a:lnTo>
                  <a:lnTo>
                    <a:pt x="301" y="114"/>
                  </a:lnTo>
                  <a:lnTo>
                    <a:pt x="307" y="108"/>
                  </a:lnTo>
                  <a:lnTo>
                    <a:pt x="319" y="108"/>
                  </a:lnTo>
                  <a:lnTo>
                    <a:pt x="313" y="108"/>
                  </a:lnTo>
                  <a:lnTo>
                    <a:pt x="319" y="108"/>
                  </a:lnTo>
                  <a:lnTo>
                    <a:pt x="325" y="114"/>
                  </a:lnTo>
                  <a:lnTo>
                    <a:pt x="331" y="108"/>
                  </a:lnTo>
                  <a:lnTo>
                    <a:pt x="337" y="108"/>
                  </a:lnTo>
                  <a:lnTo>
                    <a:pt x="343" y="108"/>
                  </a:lnTo>
                  <a:lnTo>
                    <a:pt x="349" y="108"/>
                  </a:lnTo>
                  <a:lnTo>
                    <a:pt x="355" y="108"/>
                  </a:lnTo>
                  <a:lnTo>
                    <a:pt x="361" y="102"/>
                  </a:lnTo>
                  <a:lnTo>
                    <a:pt x="367" y="102"/>
                  </a:lnTo>
                  <a:lnTo>
                    <a:pt x="373" y="102"/>
                  </a:lnTo>
                  <a:lnTo>
                    <a:pt x="379" y="102"/>
                  </a:lnTo>
                  <a:lnTo>
                    <a:pt x="385" y="96"/>
                  </a:lnTo>
                  <a:lnTo>
                    <a:pt x="391" y="96"/>
                  </a:lnTo>
                  <a:lnTo>
                    <a:pt x="397" y="96"/>
                  </a:lnTo>
                  <a:lnTo>
                    <a:pt x="410" y="90"/>
                  </a:lnTo>
                  <a:lnTo>
                    <a:pt x="404" y="90"/>
                  </a:lnTo>
                  <a:lnTo>
                    <a:pt x="410" y="90"/>
                  </a:lnTo>
                  <a:lnTo>
                    <a:pt x="416" y="90"/>
                  </a:lnTo>
                  <a:lnTo>
                    <a:pt x="422" y="90"/>
                  </a:lnTo>
                  <a:lnTo>
                    <a:pt x="428" y="84"/>
                  </a:lnTo>
                  <a:lnTo>
                    <a:pt x="434" y="84"/>
                  </a:lnTo>
                  <a:lnTo>
                    <a:pt x="440" y="78"/>
                  </a:lnTo>
                  <a:lnTo>
                    <a:pt x="446" y="78"/>
                  </a:lnTo>
                  <a:lnTo>
                    <a:pt x="452" y="78"/>
                  </a:lnTo>
                  <a:lnTo>
                    <a:pt x="458" y="72"/>
                  </a:lnTo>
                  <a:lnTo>
                    <a:pt x="464" y="72"/>
                  </a:lnTo>
                  <a:lnTo>
                    <a:pt x="470" y="66"/>
                  </a:lnTo>
                  <a:lnTo>
                    <a:pt x="482" y="66"/>
                  </a:lnTo>
                  <a:lnTo>
                    <a:pt x="476" y="66"/>
                  </a:lnTo>
                  <a:lnTo>
                    <a:pt x="482" y="66"/>
                  </a:lnTo>
                  <a:lnTo>
                    <a:pt x="488" y="66"/>
                  </a:lnTo>
                  <a:lnTo>
                    <a:pt x="494" y="60"/>
                  </a:lnTo>
                  <a:lnTo>
                    <a:pt x="500" y="60"/>
                  </a:lnTo>
                  <a:lnTo>
                    <a:pt x="506" y="60"/>
                  </a:lnTo>
                  <a:lnTo>
                    <a:pt x="512" y="54"/>
                  </a:lnTo>
                  <a:lnTo>
                    <a:pt x="518" y="54"/>
                  </a:lnTo>
                  <a:lnTo>
                    <a:pt x="524" y="48"/>
                  </a:lnTo>
                  <a:lnTo>
                    <a:pt x="530" y="48"/>
                  </a:lnTo>
                  <a:lnTo>
                    <a:pt x="536" y="48"/>
                  </a:lnTo>
                  <a:lnTo>
                    <a:pt x="542" y="42"/>
                  </a:lnTo>
                  <a:lnTo>
                    <a:pt x="548" y="42"/>
                  </a:lnTo>
                  <a:lnTo>
                    <a:pt x="560" y="36"/>
                  </a:lnTo>
                  <a:lnTo>
                    <a:pt x="554" y="36"/>
                  </a:lnTo>
                  <a:lnTo>
                    <a:pt x="560" y="36"/>
                  </a:lnTo>
                  <a:lnTo>
                    <a:pt x="566" y="30"/>
                  </a:lnTo>
                  <a:lnTo>
                    <a:pt x="572" y="30"/>
                  </a:lnTo>
                  <a:lnTo>
                    <a:pt x="578" y="30"/>
                  </a:lnTo>
                  <a:lnTo>
                    <a:pt x="584" y="24"/>
                  </a:lnTo>
                  <a:lnTo>
                    <a:pt x="590" y="24"/>
                  </a:lnTo>
                  <a:lnTo>
                    <a:pt x="596" y="18"/>
                  </a:lnTo>
                  <a:lnTo>
                    <a:pt x="602" y="18"/>
                  </a:lnTo>
                  <a:lnTo>
                    <a:pt x="608" y="18"/>
                  </a:lnTo>
                  <a:lnTo>
                    <a:pt x="614" y="12"/>
                  </a:lnTo>
                  <a:lnTo>
                    <a:pt x="620" y="12"/>
                  </a:lnTo>
                  <a:lnTo>
                    <a:pt x="626" y="12"/>
                  </a:lnTo>
                  <a:lnTo>
                    <a:pt x="632" y="12"/>
                  </a:lnTo>
                  <a:lnTo>
                    <a:pt x="638" y="6"/>
                  </a:lnTo>
                  <a:lnTo>
                    <a:pt x="644" y="6"/>
                  </a:lnTo>
                  <a:lnTo>
                    <a:pt x="650" y="6"/>
                  </a:lnTo>
                  <a:lnTo>
                    <a:pt x="657" y="6"/>
                  </a:lnTo>
                  <a:lnTo>
                    <a:pt x="663" y="0"/>
                  </a:lnTo>
                  <a:lnTo>
                    <a:pt x="669" y="6"/>
                  </a:lnTo>
                  <a:lnTo>
                    <a:pt x="675" y="6"/>
                  </a:lnTo>
                  <a:lnTo>
                    <a:pt x="681" y="6"/>
                  </a:lnTo>
                  <a:lnTo>
                    <a:pt x="687" y="6"/>
                  </a:lnTo>
                  <a:lnTo>
                    <a:pt x="693" y="6"/>
                  </a:lnTo>
                  <a:lnTo>
                    <a:pt x="699" y="6"/>
                  </a:lnTo>
                  <a:lnTo>
                    <a:pt x="705" y="6"/>
                  </a:lnTo>
                  <a:lnTo>
                    <a:pt x="711" y="6"/>
                  </a:lnTo>
                  <a:lnTo>
                    <a:pt x="717" y="6"/>
                  </a:lnTo>
                  <a:lnTo>
                    <a:pt x="723" y="6"/>
                  </a:lnTo>
                  <a:lnTo>
                    <a:pt x="729" y="6"/>
                  </a:lnTo>
                  <a:lnTo>
                    <a:pt x="735" y="6"/>
                  </a:lnTo>
                  <a:lnTo>
                    <a:pt x="741" y="6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40"/>
            <p:cNvSpPr>
              <a:spLocks/>
            </p:cNvSpPr>
            <p:nvPr/>
          </p:nvSpPr>
          <p:spPr bwMode="auto">
            <a:xfrm>
              <a:off x="2381" y="3030"/>
              <a:ext cx="741" cy="407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24" y="0"/>
                </a:cxn>
                <a:cxn ang="0">
                  <a:pos x="36" y="6"/>
                </a:cxn>
                <a:cxn ang="0">
                  <a:pos x="54" y="6"/>
                </a:cxn>
                <a:cxn ang="0">
                  <a:pos x="72" y="6"/>
                </a:cxn>
                <a:cxn ang="0">
                  <a:pos x="90" y="6"/>
                </a:cxn>
                <a:cxn ang="0">
                  <a:pos x="108" y="12"/>
                </a:cxn>
                <a:cxn ang="0">
                  <a:pos x="120" y="12"/>
                </a:cxn>
                <a:cxn ang="0">
                  <a:pos x="138" y="18"/>
                </a:cxn>
                <a:cxn ang="0">
                  <a:pos x="156" y="24"/>
                </a:cxn>
                <a:cxn ang="0">
                  <a:pos x="175" y="30"/>
                </a:cxn>
                <a:cxn ang="0">
                  <a:pos x="193" y="36"/>
                </a:cxn>
                <a:cxn ang="0">
                  <a:pos x="211" y="36"/>
                </a:cxn>
                <a:cxn ang="0">
                  <a:pos x="229" y="42"/>
                </a:cxn>
                <a:cxn ang="0">
                  <a:pos x="247" y="48"/>
                </a:cxn>
                <a:cxn ang="0">
                  <a:pos x="259" y="48"/>
                </a:cxn>
                <a:cxn ang="0">
                  <a:pos x="277" y="60"/>
                </a:cxn>
                <a:cxn ang="0">
                  <a:pos x="295" y="72"/>
                </a:cxn>
                <a:cxn ang="0">
                  <a:pos x="313" y="78"/>
                </a:cxn>
                <a:cxn ang="0">
                  <a:pos x="331" y="96"/>
                </a:cxn>
                <a:cxn ang="0">
                  <a:pos x="349" y="108"/>
                </a:cxn>
                <a:cxn ang="0">
                  <a:pos x="367" y="120"/>
                </a:cxn>
                <a:cxn ang="0">
                  <a:pos x="385" y="138"/>
                </a:cxn>
                <a:cxn ang="0">
                  <a:pos x="403" y="150"/>
                </a:cxn>
                <a:cxn ang="0">
                  <a:pos x="422" y="162"/>
                </a:cxn>
                <a:cxn ang="0">
                  <a:pos x="440" y="174"/>
                </a:cxn>
                <a:cxn ang="0">
                  <a:pos x="458" y="186"/>
                </a:cxn>
                <a:cxn ang="0">
                  <a:pos x="476" y="204"/>
                </a:cxn>
                <a:cxn ang="0">
                  <a:pos x="494" y="216"/>
                </a:cxn>
                <a:cxn ang="0">
                  <a:pos x="512" y="228"/>
                </a:cxn>
                <a:cxn ang="0">
                  <a:pos x="530" y="240"/>
                </a:cxn>
                <a:cxn ang="0">
                  <a:pos x="548" y="258"/>
                </a:cxn>
                <a:cxn ang="0">
                  <a:pos x="566" y="264"/>
                </a:cxn>
                <a:cxn ang="0">
                  <a:pos x="584" y="281"/>
                </a:cxn>
                <a:cxn ang="0">
                  <a:pos x="602" y="287"/>
                </a:cxn>
                <a:cxn ang="0">
                  <a:pos x="620" y="293"/>
                </a:cxn>
                <a:cxn ang="0">
                  <a:pos x="638" y="299"/>
                </a:cxn>
                <a:cxn ang="0">
                  <a:pos x="656" y="299"/>
                </a:cxn>
                <a:cxn ang="0">
                  <a:pos x="675" y="317"/>
                </a:cxn>
                <a:cxn ang="0">
                  <a:pos x="693" y="341"/>
                </a:cxn>
                <a:cxn ang="0">
                  <a:pos x="711" y="365"/>
                </a:cxn>
                <a:cxn ang="0">
                  <a:pos x="735" y="395"/>
                </a:cxn>
              </a:cxnLst>
              <a:rect l="0" t="0" r="r" b="b"/>
              <a:pathLst>
                <a:path w="741" h="407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0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30" y="6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0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20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6" y="12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6" y="24"/>
                  </a:lnTo>
                  <a:lnTo>
                    <a:pt x="162" y="24"/>
                  </a:lnTo>
                  <a:lnTo>
                    <a:pt x="169" y="30"/>
                  </a:lnTo>
                  <a:lnTo>
                    <a:pt x="175" y="30"/>
                  </a:lnTo>
                  <a:lnTo>
                    <a:pt x="181" y="30"/>
                  </a:lnTo>
                  <a:lnTo>
                    <a:pt x="187" y="30"/>
                  </a:lnTo>
                  <a:lnTo>
                    <a:pt x="193" y="36"/>
                  </a:lnTo>
                  <a:lnTo>
                    <a:pt x="199" y="36"/>
                  </a:lnTo>
                  <a:lnTo>
                    <a:pt x="205" y="36"/>
                  </a:lnTo>
                  <a:lnTo>
                    <a:pt x="211" y="36"/>
                  </a:lnTo>
                  <a:lnTo>
                    <a:pt x="217" y="36"/>
                  </a:lnTo>
                  <a:lnTo>
                    <a:pt x="223" y="36"/>
                  </a:lnTo>
                  <a:lnTo>
                    <a:pt x="229" y="42"/>
                  </a:lnTo>
                  <a:lnTo>
                    <a:pt x="235" y="42"/>
                  </a:lnTo>
                  <a:lnTo>
                    <a:pt x="241" y="42"/>
                  </a:lnTo>
                  <a:lnTo>
                    <a:pt x="247" y="48"/>
                  </a:lnTo>
                  <a:lnTo>
                    <a:pt x="259" y="48"/>
                  </a:lnTo>
                  <a:lnTo>
                    <a:pt x="253" y="48"/>
                  </a:lnTo>
                  <a:lnTo>
                    <a:pt x="259" y="48"/>
                  </a:lnTo>
                  <a:lnTo>
                    <a:pt x="265" y="54"/>
                  </a:lnTo>
                  <a:lnTo>
                    <a:pt x="271" y="54"/>
                  </a:lnTo>
                  <a:lnTo>
                    <a:pt x="277" y="60"/>
                  </a:lnTo>
                  <a:lnTo>
                    <a:pt x="283" y="60"/>
                  </a:lnTo>
                  <a:lnTo>
                    <a:pt x="289" y="66"/>
                  </a:lnTo>
                  <a:lnTo>
                    <a:pt x="295" y="72"/>
                  </a:lnTo>
                  <a:lnTo>
                    <a:pt x="307" y="72"/>
                  </a:lnTo>
                  <a:lnTo>
                    <a:pt x="307" y="78"/>
                  </a:lnTo>
                  <a:lnTo>
                    <a:pt x="313" y="78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1" y="96"/>
                  </a:lnTo>
                  <a:lnTo>
                    <a:pt x="337" y="96"/>
                  </a:lnTo>
                  <a:lnTo>
                    <a:pt x="343" y="102"/>
                  </a:lnTo>
                  <a:lnTo>
                    <a:pt x="349" y="108"/>
                  </a:lnTo>
                  <a:lnTo>
                    <a:pt x="355" y="114"/>
                  </a:lnTo>
                  <a:lnTo>
                    <a:pt x="361" y="114"/>
                  </a:lnTo>
                  <a:lnTo>
                    <a:pt x="367" y="120"/>
                  </a:lnTo>
                  <a:lnTo>
                    <a:pt x="373" y="126"/>
                  </a:lnTo>
                  <a:lnTo>
                    <a:pt x="379" y="132"/>
                  </a:lnTo>
                  <a:lnTo>
                    <a:pt x="385" y="138"/>
                  </a:lnTo>
                  <a:lnTo>
                    <a:pt x="391" y="138"/>
                  </a:lnTo>
                  <a:lnTo>
                    <a:pt x="397" y="150"/>
                  </a:lnTo>
                  <a:lnTo>
                    <a:pt x="403" y="150"/>
                  </a:lnTo>
                  <a:lnTo>
                    <a:pt x="409" y="156"/>
                  </a:lnTo>
                  <a:lnTo>
                    <a:pt x="415" y="156"/>
                  </a:lnTo>
                  <a:lnTo>
                    <a:pt x="422" y="162"/>
                  </a:lnTo>
                  <a:lnTo>
                    <a:pt x="428" y="168"/>
                  </a:lnTo>
                  <a:lnTo>
                    <a:pt x="434" y="174"/>
                  </a:lnTo>
                  <a:lnTo>
                    <a:pt x="440" y="174"/>
                  </a:lnTo>
                  <a:lnTo>
                    <a:pt x="446" y="180"/>
                  </a:lnTo>
                  <a:lnTo>
                    <a:pt x="452" y="180"/>
                  </a:lnTo>
                  <a:lnTo>
                    <a:pt x="458" y="186"/>
                  </a:lnTo>
                  <a:lnTo>
                    <a:pt x="464" y="192"/>
                  </a:lnTo>
                  <a:lnTo>
                    <a:pt x="470" y="198"/>
                  </a:lnTo>
                  <a:lnTo>
                    <a:pt x="476" y="204"/>
                  </a:lnTo>
                  <a:lnTo>
                    <a:pt x="482" y="210"/>
                  </a:lnTo>
                  <a:lnTo>
                    <a:pt x="488" y="210"/>
                  </a:lnTo>
                  <a:lnTo>
                    <a:pt x="494" y="216"/>
                  </a:lnTo>
                  <a:lnTo>
                    <a:pt x="500" y="222"/>
                  </a:lnTo>
                  <a:lnTo>
                    <a:pt x="506" y="228"/>
                  </a:lnTo>
                  <a:lnTo>
                    <a:pt x="512" y="228"/>
                  </a:lnTo>
                  <a:lnTo>
                    <a:pt x="518" y="228"/>
                  </a:lnTo>
                  <a:lnTo>
                    <a:pt x="524" y="234"/>
                  </a:lnTo>
                  <a:lnTo>
                    <a:pt x="530" y="240"/>
                  </a:lnTo>
                  <a:lnTo>
                    <a:pt x="536" y="246"/>
                  </a:lnTo>
                  <a:lnTo>
                    <a:pt x="542" y="246"/>
                  </a:lnTo>
                  <a:lnTo>
                    <a:pt x="548" y="258"/>
                  </a:lnTo>
                  <a:lnTo>
                    <a:pt x="554" y="264"/>
                  </a:lnTo>
                  <a:lnTo>
                    <a:pt x="560" y="264"/>
                  </a:lnTo>
                  <a:lnTo>
                    <a:pt x="566" y="264"/>
                  </a:lnTo>
                  <a:lnTo>
                    <a:pt x="572" y="264"/>
                  </a:lnTo>
                  <a:lnTo>
                    <a:pt x="578" y="270"/>
                  </a:lnTo>
                  <a:lnTo>
                    <a:pt x="584" y="281"/>
                  </a:lnTo>
                  <a:lnTo>
                    <a:pt x="590" y="287"/>
                  </a:lnTo>
                  <a:lnTo>
                    <a:pt x="596" y="287"/>
                  </a:lnTo>
                  <a:lnTo>
                    <a:pt x="602" y="287"/>
                  </a:lnTo>
                  <a:lnTo>
                    <a:pt x="608" y="293"/>
                  </a:lnTo>
                  <a:lnTo>
                    <a:pt x="614" y="293"/>
                  </a:lnTo>
                  <a:lnTo>
                    <a:pt x="620" y="293"/>
                  </a:lnTo>
                  <a:lnTo>
                    <a:pt x="626" y="293"/>
                  </a:lnTo>
                  <a:lnTo>
                    <a:pt x="632" y="299"/>
                  </a:lnTo>
                  <a:lnTo>
                    <a:pt x="638" y="299"/>
                  </a:lnTo>
                  <a:lnTo>
                    <a:pt x="644" y="299"/>
                  </a:lnTo>
                  <a:lnTo>
                    <a:pt x="650" y="299"/>
                  </a:lnTo>
                  <a:lnTo>
                    <a:pt x="656" y="299"/>
                  </a:lnTo>
                  <a:lnTo>
                    <a:pt x="662" y="311"/>
                  </a:lnTo>
                  <a:lnTo>
                    <a:pt x="668" y="311"/>
                  </a:lnTo>
                  <a:lnTo>
                    <a:pt x="675" y="317"/>
                  </a:lnTo>
                  <a:lnTo>
                    <a:pt x="681" y="323"/>
                  </a:lnTo>
                  <a:lnTo>
                    <a:pt x="693" y="335"/>
                  </a:lnTo>
                  <a:lnTo>
                    <a:pt x="693" y="341"/>
                  </a:lnTo>
                  <a:lnTo>
                    <a:pt x="699" y="347"/>
                  </a:lnTo>
                  <a:lnTo>
                    <a:pt x="711" y="359"/>
                  </a:lnTo>
                  <a:lnTo>
                    <a:pt x="711" y="365"/>
                  </a:lnTo>
                  <a:lnTo>
                    <a:pt x="723" y="377"/>
                  </a:lnTo>
                  <a:lnTo>
                    <a:pt x="723" y="383"/>
                  </a:lnTo>
                  <a:lnTo>
                    <a:pt x="735" y="395"/>
                  </a:lnTo>
                  <a:lnTo>
                    <a:pt x="735" y="401"/>
                  </a:lnTo>
                  <a:lnTo>
                    <a:pt x="741" y="407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741"/>
            <p:cNvSpPr>
              <a:spLocks/>
            </p:cNvSpPr>
            <p:nvPr/>
          </p:nvSpPr>
          <p:spPr bwMode="auto">
            <a:xfrm>
              <a:off x="3122" y="2983"/>
              <a:ext cx="753" cy="538"/>
            </a:xfrm>
            <a:custGeom>
              <a:avLst/>
              <a:gdLst/>
              <a:ahLst/>
              <a:cxnLst>
                <a:cxn ang="0">
                  <a:pos x="12" y="472"/>
                </a:cxn>
                <a:cxn ang="0">
                  <a:pos x="36" y="502"/>
                </a:cxn>
                <a:cxn ang="0">
                  <a:pos x="48" y="526"/>
                </a:cxn>
                <a:cxn ang="0">
                  <a:pos x="66" y="532"/>
                </a:cxn>
                <a:cxn ang="0">
                  <a:pos x="84" y="514"/>
                </a:cxn>
                <a:cxn ang="0">
                  <a:pos x="102" y="490"/>
                </a:cxn>
                <a:cxn ang="0">
                  <a:pos x="126" y="466"/>
                </a:cxn>
                <a:cxn ang="0">
                  <a:pos x="138" y="448"/>
                </a:cxn>
                <a:cxn ang="0">
                  <a:pos x="156" y="424"/>
                </a:cxn>
                <a:cxn ang="0">
                  <a:pos x="174" y="400"/>
                </a:cxn>
                <a:cxn ang="0">
                  <a:pos x="193" y="376"/>
                </a:cxn>
                <a:cxn ang="0">
                  <a:pos x="211" y="352"/>
                </a:cxn>
                <a:cxn ang="0">
                  <a:pos x="229" y="328"/>
                </a:cxn>
                <a:cxn ang="0">
                  <a:pos x="241" y="311"/>
                </a:cxn>
                <a:cxn ang="0">
                  <a:pos x="265" y="281"/>
                </a:cxn>
                <a:cxn ang="0">
                  <a:pos x="277" y="263"/>
                </a:cxn>
                <a:cxn ang="0">
                  <a:pos x="301" y="239"/>
                </a:cxn>
                <a:cxn ang="0">
                  <a:pos x="313" y="227"/>
                </a:cxn>
                <a:cxn ang="0">
                  <a:pos x="331" y="221"/>
                </a:cxn>
                <a:cxn ang="0">
                  <a:pos x="349" y="215"/>
                </a:cxn>
                <a:cxn ang="0">
                  <a:pos x="367" y="203"/>
                </a:cxn>
                <a:cxn ang="0">
                  <a:pos x="385" y="191"/>
                </a:cxn>
                <a:cxn ang="0">
                  <a:pos x="403" y="185"/>
                </a:cxn>
                <a:cxn ang="0">
                  <a:pos x="421" y="173"/>
                </a:cxn>
                <a:cxn ang="0">
                  <a:pos x="433" y="167"/>
                </a:cxn>
                <a:cxn ang="0">
                  <a:pos x="452" y="155"/>
                </a:cxn>
                <a:cxn ang="0">
                  <a:pos x="470" y="143"/>
                </a:cxn>
                <a:cxn ang="0">
                  <a:pos x="488" y="125"/>
                </a:cxn>
                <a:cxn ang="0">
                  <a:pos x="506" y="113"/>
                </a:cxn>
                <a:cxn ang="0">
                  <a:pos x="524" y="101"/>
                </a:cxn>
                <a:cxn ang="0">
                  <a:pos x="542" y="83"/>
                </a:cxn>
                <a:cxn ang="0">
                  <a:pos x="560" y="71"/>
                </a:cxn>
                <a:cxn ang="0">
                  <a:pos x="578" y="53"/>
                </a:cxn>
                <a:cxn ang="0">
                  <a:pos x="596" y="41"/>
                </a:cxn>
                <a:cxn ang="0">
                  <a:pos x="614" y="35"/>
                </a:cxn>
                <a:cxn ang="0">
                  <a:pos x="632" y="18"/>
                </a:cxn>
                <a:cxn ang="0">
                  <a:pos x="650" y="6"/>
                </a:cxn>
                <a:cxn ang="0">
                  <a:pos x="668" y="0"/>
                </a:cxn>
                <a:cxn ang="0">
                  <a:pos x="686" y="6"/>
                </a:cxn>
                <a:cxn ang="0">
                  <a:pos x="705" y="18"/>
                </a:cxn>
                <a:cxn ang="0">
                  <a:pos x="723" y="41"/>
                </a:cxn>
                <a:cxn ang="0">
                  <a:pos x="741" y="59"/>
                </a:cxn>
              </a:cxnLst>
              <a:rect l="0" t="0" r="r" b="b"/>
              <a:pathLst>
                <a:path w="753" h="538">
                  <a:moveTo>
                    <a:pt x="0" y="454"/>
                  </a:moveTo>
                  <a:lnTo>
                    <a:pt x="12" y="466"/>
                  </a:lnTo>
                  <a:lnTo>
                    <a:pt x="12" y="472"/>
                  </a:lnTo>
                  <a:lnTo>
                    <a:pt x="24" y="484"/>
                  </a:lnTo>
                  <a:lnTo>
                    <a:pt x="24" y="490"/>
                  </a:lnTo>
                  <a:lnTo>
                    <a:pt x="36" y="502"/>
                  </a:lnTo>
                  <a:lnTo>
                    <a:pt x="36" y="508"/>
                  </a:lnTo>
                  <a:lnTo>
                    <a:pt x="48" y="520"/>
                  </a:lnTo>
                  <a:lnTo>
                    <a:pt x="48" y="526"/>
                  </a:lnTo>
                  <a:lnTo>
                    <a:pt x="54" y="532"/>
                  </a:lnTo>
                  <a:lnTo>
                    <a:pt x="60" y="538"/>
                  </a:lnTo>
                  <a:lnTo>
                    <a:pt x="66" y="532"/>
                  </a:lnTo>
                  <a:lnTo>
                    <a:pt x="72" y="526"/>
                  </a:lnTo>
                  <a:lnTo>
                    <a:pt x="78" y="520"/>
                  </a:lnTo>
                  <a:lnTo>
                    <a:pt x="84" y="514"/>
                  </a:lnTo>
                  <a:lnTo>
                    <a:pt x="96" y="502"/>
                  </a:lnTo>
                  <a:lnTo>
                    <a:pt x="96" y="496"/>
                  </a:lnTo>
                  <a:lnTo>
                    <a:pt x="102" y="490"/>
                  </a:lnTo>
                  <a:lnTo>
                    <a:pt x="108" y="484"/>
                  </a:lnTo>
                  <a:lnTo>
                    <a:pt x="114" y="478"/>
                  </a:lnTo>
                  <a:lnTo>
                    <a:pt x="126" y="466"/>
                  </a:lnTo>
                  <a:lnTo>
                    <a:pt x="126" y="460"/>
                  </a:lnTo>
                  <a:lnTo>
                    <a:pt x="132" y="454"/>
                  </a:lnTo>
                  <a:lnTo>
                    <a:pt x="138" y="448"/>
                  </a:lnTo>
                  <a:lnTo>
                    <a:pt x="150" y="436"/>
                  </a:lnTo>
                  <a:lnTo>
                    <a:pt x="150" y="430"/>
                  </a:lnTo>
                  <a:lnTo>
                    <a:pt x="156" y="424"/>
                  </a:lnTo>
                  <a:lnTo>
                    <a:pt x="162" y="418"/>
                  </a:lnTo>
                  <a:lnTo>
                    <a:pt x="174" y="406"/>
                  </a:lnTo>
                  <a:lnTo>
                    <a:pt x="174" y="400"/>
                  </a:lnTo>
                  <a:lnTo>
                    <a:pt x="187" y="388"/>
                  </a:lnTo>
                  <a:lnTo>
                    <a:pt x="187" y="382"/>
                  </a:lnTo>
                  <a:lnTo>
                    <a:pt x="193" y="376"/>
                  </a:lnTo>
                  <a:lnTo>
                    <a:pt x="199" y="370"/>
                  </a:lnTo>
                  <a:lnTo>
                    <a:pt x="211" y="358"/>
                  </a:lnTo>
                  <a:lnTo>
                    <a:pt x="211" y="352"/>
                  </a:lnTo>
                  <a:lnTo>
                    <a:pt x="223" y="340"/>
                  </a:lnTo>
                  <a:lnTo>
                    <a:pt x="223" y="334"/>
                  </a:lnTo>
                  <a:lnTo>
                    <a:pt x="229" y="328"/>
                  </a:lnTo>
                  <a:lnTo>
                    <a:pt x="235" y="323"/>
                  </a:lnTo>
                  <a:lnTo>
                    <a:pt x="235" y="317"/>
                  </a:lnTo>
                  <a:lnTo>
                    <a:pt x="241" y="311"/>
                  </a:lnTo>
                  <a:lnTo>
                    <a:pt x="253" y="299"/>
                  </a:lnTo>
                  <a:lnTo>
                    <a:pt x="253" y="293"/>
                  </a:lnTo>
                  <a:lnTo>
                    <a:pt x="265" y="281"/>
                  </a:lnTo>
                  <a:lnTo>
                    <a:pt x="265" y="275"/>
                  </a:lnTo>
                  <a:lnTo>
                    <a:pt x="271" y="269"/>
                  </a:lnTo>
                  <a:lnTo>
                    <a:pt x="277" y="263"/>
                  </a:lnTo>
                  <a:lnTo>
                    <a:pt x="283" y="257"/>
                  </a:lnTo>
                  <a:lnTo>
                    <a:pt x="289" y="251"/>
                  </a:lnTo>
                  <a:lnTo>
                    <a:pt x="301" y="239"/>
                  </a:lnTo>
                  <a:lnTo>
                    <a:pt x="301" y="233"/>
                  </a:lnTo>
                  <a:lnTo>
                    <a:pt x="307" y="233"/>
                  </a:lnTo>
                  <a:lnTo>
                    <a:pt x="313" y="227"/>
                  </a:lnTo>
                  <a:lnTo>
                    <a:pt x="319" y="227"/>
                  </a:lnTo>
                  <a:lnTo>
                    <a:pt x="325" y="221"/>
                  </a:lnTo>
                  <a:lnTo>
                    <a:pt x="331" y="221"/>
                  </a:lnTo>
                  <a:lnTo>
                    <a:pt x="337" y="221"/>
                  </a:lnTo>
                  <a:lnTo>
                    <a:pt x="343" y="215"/>
                  </a:lnTo>
                  <a:lnTo>
                    <a:pt x="349" y="215"/>
                  </a:lnTo>
                  <a:lnTo>
                    <a:pt x="355" y="209"/>
                  </a:lnTo>
                  <a:lnTo>
                    <a:pt x="361" y="209"/>
                  </a:lnTo>
                  <a:lnTo>
                    <a:pt x="367" y="203"/>
                  </a:lnTo>
                  <a:lnTo>
                    <a:pt x="373" y="197"/>
                  </a:lnTo>
                  <a:lnTo>
                    <a:pt x="379" y="197"/>
                  </a:lnTo>
                  <a:lnTo>
                    <a:pt x="385" y="191"/>
                  </a:lnTo>
                  <a:lnTo>
                    <a:pt x="391" y="191"/>
                  </a:lnTo>
                  <a:lnTo>
                    <a:pt x="397" y="185"/>
                  </a:lnTo>
                  <a:lnTo>
                    <a:pt x="403" y="185"/>
                  </a:lnTo>
                  <a:lnTo>
                    <a:pt x="409" y="179"/>
                  </a:lnTo>
                  <a:lnTo>
                    <a:pt x="415" y="173"/>
                  </a:lnTo>
                  <a:lnTo>
                    <a:pt x="421" y="173"/>
                  </a:lnTo>
                  <a:lnTo>
                    <a:pt x="427" y="167"/>
                  </a:lnTo>
                  <a:lnTo>
                    <a:pt x="440" y="167"/>
                  </a:lnTo>
                  <a:lnTo>
                    <a:pt x="433" y="167"/>
                  </a:lnTo>
                  <a:lnTo>
                    <a:pt x="440" y="161"/>
                  </a:lnTo>
                  <a:lnTo>
                    <a:pt x="446" y="161"/>
                  </a:lnTo>
                  <a:lnTo>
                    <a:pt x="452" y="155"/>
                  </a:lnTo>
                  <a:lnTo>
                    <a:pt x="458" y="149"/>
                  </a:lnTo>
                  <a:lnTo>
                    <a:pt x="464" y="149"/>
                  </a:lnTo>
                  <a:lnTo>
                    <a:pt x="470" y="143"/>
                  </a:lnTo>
                  <a:lnTo>
                    <a:pt x="476" y="137"/>
                  </a:lnTo>
                  <a:lnTo>
                    <a:pt x="482" y="131"/>
                  </a:lnTo>
                  <a:lnTo>
                    <a:pt x="488" y="125"/>
                  </a:lnTo>
                  <a:lnTo>
                    <a:pt x="494" y="125"/>
                  </a:lnTo>
                  <a:lnTo>
                    <a:pt x="500" y="119"/>
                  </a:lnTo>
                  <a:lnTo>
                    <a:pt x="506" y="113"/>
                  </a:lnTo>
                  <a:lnTo>
                    <a:pt x="512" y="107"/>
                  </a:lnTo>
                  <a:lnTo>
                    <a:pt x="518" y="101"/>
                  </a:lnTo>
                  <a:lnTo>
                    <a:pt x="524" y="101"/>
                  </a:lnTo>
                  <a:lnTo>
                    <a:pt x="530" y="95"/>
                  </a:lnTo>
                  <a:lnTo>
                    <a:pt x="536" y="89"/>
                  </a:lnTo>
                  <a:lnTo>
                    <a:pt x="542" y="83"/>
                  </a:lnTo>
                  <a:lnTo>
                    <a:pt x="548" y="77"/>
                  </a:lnTo>
                  <a:lnTo>
                    <a:pt x="554" y="71"/>
                  </a:lnTo>
                  <a:lnTo>
                    <a:pt x="560" y="71"/>
                  </a:lnTo>
                  <a:lnTo>
                    <a:pt x="566" y="65"/>
                  </a:lnTo>
                  <a:lnTo>
                    <a:pt x="572" y="59"/>
                  </a:lnTo>
                  <a:lnTo>
                    <a:pt x="578" y="53"/>
                  </a:lnTo>
                  <a:lnTo>
                    <a:pt x="584" y="53"/>
                  </a:lnTo>
                  <a:lnTo>
                    <a:pt x="590" y="47"/>
                  </a:lnTo>
                  <a:lnTo>
                    <a:pt x="596" y="41"/>
                  </a:lnTo>
                  <a:lnTo>
                    <a:pt x="602" y="35"/>
                  </a:lnTo>
                  <a:lnTo>
                    <a:pt x="608" y="35"/>
                  </a:lnTo>
                  <a:lnTo>
                    <a:pt x="614" y="35"/>
                  </a:lnTo>
                  <a:lnTo>
                    <a:pt x="620" y="24"/>
                  </a:lnTo>
                  <a:lnTo>
                    <a:pt x="626" y="24"/>
                  </a:lnTo>
                  <a:lnTo>
                    <a:pt x="632" y="18"/>
                  </a:lnTo>
                  <a:lnTo>
                    <a:pt x="638" y="18"/>
                  </a:lnTo>
                  <a:lnTo>
                    <a:pt x="644" y="12"/>
                  </a:lnTo>
                  <a:lnTo>
                    <a:pt x="650" y="6"/>
                  </a:lnTo>
                  <a:lnTo>
                    <a:pt x="656" y="6"/>
                  </a:lnTo>
                  <a:lnTo>
                    <a:pt x="662" y="0"/>
                  </a:lnTo>
                  <a:lnTo>
                    <a:pt x="668" y="0"/>
                  </a:lnTo>
                  <a:lnTo>
                    <a:pt x="674" y="0"/>
                  </a:lnTo>
                  <a:lnTo>
                    <a:pt x="680" y="0"/>
                  </a:lnTo>
                  <a:lnTo>
                    <a:pt x="686" y="6"/>
                  </a:lnTo>
                  <a:lnTo>
                    <a:pt x="693" y="6"/>
                  </a:lnTo>
                  <a:lnTo>
                    <a:pt x="699" y="12"/>
                  </a:lnTo>
                  <a:lnTo>
                    <a:pt x="705" y="18"/>
                  </a:lnTo>
                  <a:lnTo>
                    <a:pt x="711" y="24"/>
                  </a:lnTo>
                  <a:lnTo>
                    <a:pt x="717" y="30"/>
                  </a:lnTo>
                  <a:lnTo>
                    <a:pt x="723" y="41"/>
                  </a:lnTo>
                  <a:lnTo>
                    <a:pt x="729" y="47"/>
                  </a:lnTo>
                  <a:lnTo>
                    <a:pt x="735" y="53"/>
                  </a:lnTo>
                  <a:lnTo>
                    <a:pt x="741" y="59"/>
                  </a:lnTo>
                  <a:lnTo>
                    <a:pt x="747" y="65"/>
                  </a:lnTo>
                  <a:lnTo>
                    <a:pt x="753" y="71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42"/>
            <p:cNvSpPr>
              <a:spLocks/>
            </p:cNvSpPr>
            <p:nvPr/>
          </p:nvSpPr>
          <p:spPr bwMode="auto">
            <a:xfrm>
              <a:off x="3875" y="3054"/>
              <a:ext cx="8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12" y="12"/>
                </a:cxn>
                <a:cxn ang="0">
                  <a:pos x="18" y="18"/>
                </a:cxn>
                <a:cxn ang="0">
                  <a:pos x="24" y="18"/>
                </a:cxn>
                <a:cxn ang="0">
                  <a:pos x="30" y="24"/>
                </a:cxn>
                <a:cxn ang="0">
                  <a:pos x="36" y="24"/>
                </a:cxn>
                <a:cxn ang="0">
                  <a:pos x="42" y="24"/>
                </a:cxn>
                <a:cxn ang="0">
                  <a:pos x="48" y="30"/>
                </a:cxn>
                <a:cxn ang="0">
                  <a:pos x="54" y="30"/>
                </a:cxn>
                <a:cxn ang="0">
                  <a:pos x="60" y="24"/>
                </a:cxn>
                <a:cxn ang="0">
                  <a:pos x="66" y="24"/>
                </a:cxn>
                <a:cxn ang="0">
                  <a:pos x="72" y="18"/>
                </a:cxn>
                <a:cxn ang="0">
                  <a:pos x="78" y="18"/>
                </a:cxn>
                <a:cxn ang="0">
                  <a:pos x="84" y="6"/>
                </a:cxn>
              </a:cxnLst>
              <a:rect l="0" t="0" r="r" b="b"/>
              <a:pathLst>
                <a:path w="84" h="30">
                  <a:moveTo>
                    <a:pt x="0" y="0"/>
                  </a:moveTo>
                  <a:lnTo>
                    <a:pt x="12" y="12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6" y="24"/>
                  </a:lnTo>
                  <a:lnTo>
                    <a:pt x="42" y="24"/>
                  </a:lnTo>
                  <a:lnTo>
                    <a:pt x="48" y="30"/>
                  </a:lnTo>
                  <a:lnTo>
                    <a:pt x="54" y="30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6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9" name="Picture 274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25526" y="213798"/>
            <a:ext cx="1340950" cy="131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43" name="Group 36"/>
          <p:cNvGrpSpPr>
            <a:grpSpLocks/>
          </p:cNvGrpSpPr>
          <p:nvPr/>
        </p:nvGrpSpPr>
        <p:grpSpPr bwMode="auto">
          <a:xfrm>
            <a:off x="9601286" y="2400679"/>
            <a:ext cx="1328935" cy="1262879"/>
            <a:chOff x="2420" y="129"/>
            <a:chExt cx="1140" cy="1000"/>
          </a:xfrm>
        </p:grpSpPr>
        <p:sp>
          <p:nvSpPr>
            <p:cNvPr id="2744" name="Line 37"/>
            <p:cNvSpPr>
              <a:spLocks noChangeShapeType="1"/>
            </p:cNvSpPr>
            <p:nvPr/>
          </p:nvSpPr>
          <p:spPr bwMode="auto">
            <a:xfrm>
              <a:off x="2427" y="867"/>
              <a:ext cx="2" cy="58"/>
            </a:xfrm>
            <a:prstGeom prst="line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5" name="Oval 38"/>
            <p:cNvSpPr>
              <a:spLocks noChangeArrowheads="1"/>
            </p:cNvSpPr>
            <p:nvPr/>
          </p:nvSpPr>
          <p:spPr bwMode="auto">
            <a:xfrm>
              <a:off x="2420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6" name="Oval 39"/>
            <p:cNvSpPr>
              <a:spLocks noChangeArrowheads="1"/>
            </p:cNvSpPr>
            <p:nvPr/>
          </p:nvSpPr>
          <p:spPr bwMode="auto">
            <a:xfrm>
              <a:off x="2420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7" name="Oval 40"/>
            <p:cNvSpPr>
              <a:spLocks noChangeArrowheads="1"/>
            </p:cNvSpPr>
            <p:nvPr/>
          </p:nvSpPr>
          <p:spPr bwMode="auto">
            <a:xfrm>
              <a:off x="2420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8" name="Oval 41"/>
            <p:cNvSpPr>
              <a:spLocks noChangeArrowheads="1"/>
            </p:cNvSpPr>
            <p:nvPr/>
          </p:nvSpPr>
          <p:spPr bwMode="auto">
            <a:xfrm>
              <a:off x="2420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9" name="Oval 42"/>
            <p:cNvSpPr>
              <a:spLocks noChangeArrowheads="1"/>
            </p:cNvSpPr>
            <p:nvPr/>
          </p:nvSpPr>
          <p:spPr bwMode="auto">
            <a:xfrm>
              <a:off x="2420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0" name="Oval 43"/>
            <p:cNvSpPr>
              <a:spLocks noChangeArrowheads="1"/>
            </p:cNvSpPr>
            <p:nvPr/>
          </p:nvSpPr>
          <p:spPr bwMode="auto">
            <a:xfrm>
              <a:off x="2420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1" name="Oval 44"/>
            <p:cNvSpPr>
              <a:spLocks noChangeArrowheads="1"/>
            </p:cNvSpPr>
            <p:nvPr/>
          </p:nvSpPr>
          <p:spPr bwMode="auto">
            <a:xfrm>
              <a:off x="2420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2" name="Oval 45"/>
            <p:cNvSpPr>
              <a:spLocks noChangeArrowheads="1"/>
            </p:cNvSpPr>
            <p:nvPr/>
          </p:nvSpPr>
          <p:spPr bwMode="auto">
            <a:xfrm>
              <a:off x="2420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3" name="Oval 46"/>
            <p:cNvSpPr>
              <a:spLocks noChangeArrowheads="1"/>
            </p:cNvSpPr>
            <p:nvPr/>
          </p:nvSpPr>
          <p:spPr bwMode="auto">
            <a:xfrm>
              <a:off x="2420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" name="Oval 47"/>
            <p:cNvSpPr>
              <a:spLocks noChangeArrowheads="1"/>
            </p:cNvSpPr>
            <p:nvPr/>
          </p:nvSpPr>
          <p:spPr bwMode="auto">
            <a:xfrm>
              <a:off x="2420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5" name="Oval 48"/>
            <p:cNvSpPr>
              <a:spLocks noChangeArrowheads="1"/>
            </p:cNvSpPr>
            <p:nvPr/>
          </p:nvSpPr>
          <p:spPr bwMode="auto">
            <a:xfrm>
              <a:off x="2420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6" name="Oval 49"/>
            <p:cNvSpPr>
              <a:spLocks noChangeArrowheads="1"/>
            </p:cNvSpPr>
            <p:nvPr/>
          </p:nvSpPr>
          <p:spPr bwMode="auto">
            <a:xfrm>
              <a:off x="2420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7" name="Oval 50"/>
            <p:cNvSpPr>
              <a:spLocks noChangeArrowheads="1"/>
            </p:cNvSpPr>
            <p:nvPr/>
          </p:nvSpPr>
          <p:spPr bwMode="auto">
            <a:xfrm>
              <a:off x="2420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8" name="Oval 51"/>
            <p:cNvSpPr>
              <a:spLocks noChangeArrowheads="1"/>
            </p:cNvSpPr>
            <p:nvPr/>
          </p:nvSpPr>
          <p:spPr bwMode="auto">
            <a:xfrm>
              <a:off x="2420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9" name="Oval 52"/>
            <p:cNvSpPr>
              <a:spLocks noChangeArrowheads="1"/>
            </p:cNvSpPr>
            <p:nvPr/>
          </p:nvSpPr>
          <p:spPr bwMode="auto">
            <a:xfrm>
              <a:off x="2420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0" name="Oval 53"/>
            <p:cNvSpPr>
              <a:spLocks noChangeArrowheads="1"/>
            </p:cNvSpPr>
            <p:nvPr/>
          </p:nvSpPr>
          <p:spPr bwMode="auto">
            <a:xfrm>
              <a:off x="2420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1" name="Oval 54"/>
            <p:cNvSpPr>
              <a:spLocks noChangeArrowheads="1"/>
            </p:cNvSpPr>
            <p:nvPr/>
          </p:nvSpPr>
          <p:spPr bwMode="auto">
            <a:xfrm>
              <a:off x="2427" y="85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2" name="Oval 55"/>
            <p:cNvSpPr>
              <a:spLocks noChangeArrowheads="1"/>
            </p:cNvSpPr>
            <p:nvPr/>
          </p:nvSpPr>
          <p:spPr bwMode="auto">
            <a:xfrm>
              <a:off x="2427" y="85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3" name="Oval 56"/>
            <p:cNvSpPr>
              <a:spLocks noChangeArrowheads="1"/>
            </p:cNvSpPr>
            <p:nvPr/>
          </p:nvSpPr>
          <p:spPr bwMode="auto">
            <a:xfrm>
              <a:off x="2427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4" name="Oval 57"/>
            <p:cNvSpPr>
              <a:spLocks noChangeArrowheads="1"/>
            </p:cNvSpPr>
            <p:nvPr/>
          </p:nvSpPr>
          <p:spPr bwMode="auto">
            <a:xfrm>
              <a:off x="2427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" name="Oval 58"/>
            <p:cNvSpPr>
              <a:spLocks noChangeArrowheads="1"/>
            </p:cNvSpPr>
            <p:nvPr/>
          </p:nvSpPr>
          <p:spPr bwMode="auto">
            <a:xfrm>
              <a:off x="2427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" name="Oval 59"/>
            <p:cNvSpPr>
              <a:spLocks noChangeArrowheads="1"/>
            </p:cNvSpPr>
            <p:nvPr/>
          </p:nvSpPr>
          <p:spPr bwMode="auto">
            <a:xfrm>
              <a:off x="2427" y="837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" name="Oval 60"/>
            <p:cNvSpPr>
              <a:spLocks noChangeArrowheads="1"/>
            </p:cNvSpPr>
            <p:nvPr/>
          </p:nvSpPr>
          <p:spPr bwMode="auto">
            <a:xfrm>
              <a:off x="2427" y="837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" name="Oval 61"/>
            <p:cNvSpPr>
              <a:spLocks noChangeArrowheads="1"/>
            </p:cNvSpPr>
            <p:nvPr/>
          </p:nvSpPr>
          <p:spPr bwMode="auto">
            <a:xfrm>
              <a:off x="2435" y="837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" name="Oval 62"/>
            <p:cNvSpPr>
              <a:spLocks noChangeArrowheads="1"/>
            </p:cNvSpPr>
            <p:nvPr/>
          </p:nvSpPr>
          <p:spPr bwMode="auto">
            <a:xfrm>
              <a:off x="2435" y="829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" name="Oval 63"/>
            <p:cNvSpPr>
              <a:spLocks noChangeArrowheads="1"/>
            </p:cNvSpPr>
            <p:nvPr/>
          </p:nvSpPr>
          <p:spPr bwMode="auto">
            <a:xfrm>
              <a:off x="2442" y="82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" name="Oval 64"/>
            <p:cNvSpPr>
              <a:spLocks noChangeArrowheads="1"/>
            </p:cNvSpPr>
            <p:nvPr/>
          </p:nvSpPr>
          <p:spPr bwMode="auto">
            <a:xfrm>
              <a:off x="2442" y="82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" name="Oval 65"/>
            <p:cNvSpPr>
              <a:spLocks noChangeArrowheads="1"/>
            </p:cNvSpPr>
            <p:nvPr/>
          </p:nvSpPr>
          <p:spPr bwMode="auto">
            <a:xfrm>
              <a:off x="2442" y="82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" name="Oval 66"/>
            <p:cNvSpPr>
              <a:spLocks noChangeArrowheads="1"/>
            </p:cNvSpPr>
            <p:nvPr/>
          </p:nvSpPr>
          <p:spPr bwMode="auto">
            <a:xfrm>
              <a:off x="2449" y="822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" name="Oval 67"/>
            <p:cNvSpPr>
              <a:spLocks noChangeArrowheads="1"/>
            </p:cNvSpPr>
            <p:nvPr/>
          </p:nvSpPr>
          <p:spPr bwMode="auto">
            <a:xfrm>
              <a:off x="2449" y="822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" name="Oval 68"/>
            <p:cNvSpPr>
              <a:spLocks noChangeArrowheads="1"/>
            </p:cNvSpPr>
            <p:nvPr/>
          </p:nvSpPr>
          <p:spPr bwMode="auto">
            <a:xfrm>
              <a:off x="2449" y="822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6" name="Oval 69"/>
            <p:cNvSpPr>
              <a:spLocks noChangeArrowheads="1"/>
            </p:cNvSpPr>
            <p:nvPr/>
          </p:nvSpPr>
          <p:spPr bwMode="auto">
            <a:xfrm>
              <a:off x="2449" y="81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7" name="Oval 70"/>
            <p:cNvSpPr>
              <a:spLocks noChangeArrowheads="1"/>
            </p:cNvSpPr>
            <p:nvPr/>
          </p:nvSpPr>
          <p:spPr bwMode="auto">
            <a:xfrm>
              <a:off x="2449" y="81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" name="Oval 71"/>
            <p:cNvSpPr>
              <a:spLocks noChangeArrowheads="1"/>
            </p:cNvSpPr>
            <p:nvPr/>
          </p:nvSpPr>
          <p:spPr bwMode="auto">
            <a:xfrm>
              <a:off x="2456" y="81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9" name="Oval 72"/>
            <p:cNvSpPr>
              <a:spLocks noChangeArrowheads="1"/>
            </p:cNvSpPr>
            <p:nvPr/>
          </p:nvSpPr>
          <p:spPr bwMode="auto">
            <a:xfrm>
              <a:off x="2456" y="808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" name="Oval 73"/>
            <p:cNvSpPr>
              <a:spLocks noChangeArrowheads="1"/>
            </p:cNvSpPr>
            <p:nvPr/>
          </p:nvSpPr>
          <p:spPr bwMode="auto">
            <a:xfrm>
              <a:off x="2456" y="808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" name="Oval 74"/>
            <p:cNvSpPr>
              <a:spLocks noChangeArrowheads="1"/>
            </p:cNvSpPr>
            <p:nvPr/>
          </p:nvSpPr>
          <p:spPr bwMode="auto">
            <a:xfrm>
              <a:off x="2464" y="808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2" name="Oval 75"/>
            <p:cNvSpPr>
              <a:spLocks noChangeArrowheads="1"/>
            </p:cNvSpPr>
            <p:nvPr/>
          </p:nvSpPr>
          <p:spPr bwMode="auto">
            <a:xfrm>
              <a:off x="2464" y="8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3" name="Oval 76"/>
            <p:cNvSpPr>
              <a:spLocks noChangeArrowheads="1"/>
            </p:cNvSpPr>
            <p:nvPr/>
          </p:nvSpPr>
          <p:spPr bwMode="auto">
            <a:xfrm>
              <a:off x="2464" y="8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4" name="Oval 77"/>
            <p:cNvSpPr>
              <a:spLocks noChangeArrowheads="1"/>
            </p:cNvSpPr>
            <p:nvPr/>
          </p:nvSpPr>
          <p:spPr bwMode="auto">
            <a:xfrm>
              <a:off x="2471" y="8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" name="Oval 78"/>
            <p:cNvSpPr>
              <a:spLocks noChangeArrowheads="1"/>
            </p:cNvSpPr>
            <p:nvPr/>
          </p:nvSpPr>
          <p:spPr bwMode="auto">
            <a:xfrm>
              <a:off x="2471" y="79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" name="Oval 79"/>
            <p:cNvSpPr>
              <a:spLocks noChangeArrowheads="1"/>
            </p:cNvSpPr>
            <p:nvPr/>
          </p:nvSpPr>
          <p:spPr bwMode="auto">
            <a:xfrm>
              <a:off x="2471" y="79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7" name="Oval 80"/>
            <p:cNvSpPr>
              <a:spLocks noChangeArrowheads="1"/>
            </p:cNvSpPr>
            <p:nvPr/>
          </p:nvSpPr>
          <p:spPr bwMode="auto">
            <a:xfrm>
              <a:off x="2471" y="79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8" name="Oval 81"/>
            <p:cNvSpPr>
              <a:spLocks noChangeArrowheads="1"/>
            </p:cNvSpPr>
            <p:nvPr/>
          </p:nvSpPr>
          <p:spPr bwMode="auto">
            <a:xfrm>
              <a:off x="2471" y="78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9" name="Oval 82"/>
            <p:cNvSpPr>
              <a:spLocks noChangeArrowheads="1"/>
            </p:cNvSpPr>
            <p:nvPr/>
          </p:nvSpPr>
          <p:spPr bwMode="auto">
            <a:xfrm>
              <a:off x="2471" y="78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0" name="Oval 83"/>
            <p:cNvSpPr>
              <a:spLocks noChangeArrowheads="1"/>
            </p:cNvSpPr>
            <p:nvPr/>
          </p:nvSpPr>
          <p:spPr bwMode="auto">
            <a:xfrm>
              <a:off x="2478" y="78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1" name="Oval 84"/>
            <p:cNvSpPr>
              <a:spLocks noChangeArrowheads="1"/>
            </p:cNvSpPr>
            <p:nvPr/>
          </p:nvSpPr>
          <p:spPr bwMode="auto">
            <a:xfrm>
              <a:off x="2478" y="7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2" name="Oval 85"/>
            <p:cNvSpPr>
              <a:spLocks noChangeArrowheads="1"/>
            </p:cNvSpPr>
            <p:nvPr/>
          </p:nvSpPr>
          <p:spPr bwMode="auto">
            <a:xfrm>
              <a:off x="2478" y="7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3" name="Oval 86"/>
            <p:cNvSpPr>
              <a:spLocks noChangeArrowheads="1"/>
            </p:cNvSpPr>
            <p:nvPr/>
          </p:nvSpPr>
          <p:spPr bwMode="auto">
            <a:xfrm>
              <a:off x="2478" y="7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4" name="Oval 87"/>
            <p:cNvSpPr>
              <a:spLocks noChangeArrowheads="1"/>
            </p:cNvSpPr>
            <p:nvPr/>
          </p:nvSpPr>
          <p:spPr bwMode="auto">
            <a:xfrm>
              <a:off x="2478" y="7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" name="Oval 88"/>
            <p:cNvSpPr>
              <a:spLocks noChangeArrowheads="1"/>
            </p:cNvSpPr>
            <p:nvPr/>
          </p:nvSpPr>
          <p:spPr bwMode="auto">
            <a:xfrm>
              <a:off x="2478" y="7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" name="Oval 89"/>
            <p:cNvSpPr>
              <a:spLocks noChangeArrowheads="1"/>
            </p:cNvSpPr>
            <p:nvPr/>
          </p:nvSpPr>
          <p:spPr bwMode="auto">
            <a:xfrm>
              <a:off x="2478" y="7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7" name="Oval 90"/>
            <p:cNvSpPr>
              <a:spLocks noChangeArrowheads="1"/>
            </p:cNvSpPr>
            <p:nvPr/>
          </p:nvSpPr>
          <p:spPr bwMode="auto">
            <a:xfrm>
              <a:off x="2478" y="76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8" name="Oval 91"/>
            <p:cNvSpPr>
              <a:spLocks noChangeArrowheads="1"/>
            </p:cNvSpPr>
            <p:nvPr/>
          </p:nvSpPr>
          <p:spPr bwMode="auto">
            <a:xfrm>
              <a:off x="2478" y="76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9" name="Oval 92"/>
            <p:cNvSpPr>
              <a:spLocks noChangeArrowheads="1"/>
            </p:cNvSpPr>
            <p:nvPr/>
          </p:nvSpPr>
          <p:spPr bwMode="auto">
            <a:xfrm>
              <a:off x="2478" y="75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0" name="Oval 93"/>
            <p:cNvSpPr>
              <a:spLocks noChangeArrowheads="1"/>
            </p:cNvSpPr>
            <p:nvPr/>
          </p:nvSpPr>
          <p:spPr bwMode="auto">
            <a:xfrm>
              <a:off x="2478" y="75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1" name="Oval 94"/>
            <p:cNvSpPr>
              <a:spLocks noChangeArrowheads="1"/>
            </p:cNvSpPr>
            <p:nvPr/>
          </p:nvSpPr>
          <p:spPr bwMode="auto">
            <a:xfrm>
              <a:off x="2478" y="75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2" name="Oval 95"/>
            <p:cNvSpPr>
              <a:spLocks noChangeArrowheads="1"/>
            </p:cNvSpPr>
            <p:nvPr/>
          </p:nvSpPr>
          <p:spPr bwMode="auto">
            <a:xfrm>
              <a:off x="2478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3" name="Oval 96"/>
            <p:cNvSpPr>
              <a:spLocks noChangeArrowheads="1"/>
            </p:cNvSpPr>
            <p:nvPr/>
          </p:nvSpPr>
          <p:spPr bwMode="auto">
            <a:xfrm>
              <a:off x="2486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4" name="Oval 97"/>
            <p:cNvSpPr>
              <a:spLocks noChangeArrowheads="1"/>
            </p:cNvSpPr>
            <p:nvPr/>
          </p:nvSpPr>
          <p:spPr bwMode="auto">
            <a:xfrm>
              <a:off x="2486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5" name="Oval 98"/>
            <p:cNvSpPr>
              <a:spLocks noChangeArrowheads="1"/>
            </p:cNvSpPr>
            <p:nvPr/>
          </p:nvSpPr>
          <p:spPr bwMode="auto">
            <a:xfrm>
              <a:off x="2486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6" name="Oval 99"/>
            <p:cNvSpPr>
              <a:spLocks noChangeArrowheads="1"/>
            </p:cNvSpPr>
            <p:nvPr/>
          </p:nvSpPr>
          <p:spPr bwMode="auto">
            <a:xfrm>
              <a:off x="2493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7" name="Oval 100"/>
            <p:cNvSpPr>
              <a:spLocks noChangeArrowheads="1"/>
            </p:cNvSpPr>
            <p:nvPr/>
          </p:nvSpPr>
          <p:spPr bwMode="auto">
            <a:xfrm>
              <a:off x="2493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8" name="Oval 101"/>
            <p:cNvSpPr>
              <a:spLocks noChangeArrowheads="1"/>
            </p:cNvSpPr>
            <p:nvPr/>
          </p:nvSpPr>
          <p:spPr bwMode="auto">
            <a:xfrm>
              <a:off x="2493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9" name="Oval 102"/>
            <p:cNvSpPr>
              <a:spLocks noChangeArrowheads="1"/>
            </p:cNvSpPr>
            <p:nvPr/>
          </p:nvSpPr>
          <p:spPr bwMode="auto">
            <a:xfrm>
              <a:off x="2500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0" name="Oval 103"/>
            <p:cNvSpPr>
              <a:spLocks noChangeArrowheads="1"/>
            </p:cNvSpPr>
            <p:nvPr/>
          </p:nvSpPr>
          <p:spPr bwMode="auto">
            <a:xfrm>
              <a:off x="2500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1" name="Oval 104"/>
            <p:cNvSpPr>
              <a:spLocks noChangeArrowheads="1"/>
            </p:cNvSpPr>
            <p:nvPr/>
          </p:nvSpPr>
          <p:spPr bwMode="auto">
            <a:xfrm>
              <a:off x="2500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2" name="Oval 105"/>
            <p:cNvSpPr>
              <a:spLocks noChangeArrowheads="1"/>
            </p:cNvSpPr>
            <p:nvPr/>
          </p:nvSpPr>
          <p:spPr bwMode="auto">
            <a:xfrm>
              <a:off x="2508" y="74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3" name="Oval 106"/>
            <p:cNvSpPr>
              <a:spLocks noChangeArrowheads="1"/>
            </p:cNvSpPr>
            <p:nvPr/>
          </p:nvSpPr>
          <p:spPr bwMode="auto">
            <a:xfrm>
              <a:off x="2508" y="74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4" name="Oval 107"/>
            <p:cNvSpPr>
              <a:spLocks noChangeArrowheads="1"/>
            </p:cNvSpPr>
            <p:nvPr/>
          </p:nvSpPr>
          <p:spPr bwMode="auto">
            <a:xfrm>
              <a:off x="2508" y="74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5" name="Oval 108"/>
            <p:cNvSpPr>
              <a:spLocks noChangeArrowheads="1"/>
            </p:cNvSpPr>
            <p:nvPr/>
          </p:nvSpPr>
          <p:spPr bwMode="auto">
            <a:xfrm>
              <a:off x="2508" y="736"/>
              <a:ext cx="21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" name="Oval 109"/>
            <p:cNvSpPr>
              <a:spLocks noChangeArrowheads="1"/>
            </p:cNvSpPr>
            <p:nvPr/>
          </p:nvSpPr>
          <p:spPr bwMode="auto">
            <a:xfrm>
              <a:off x="2508" y="736"/>
              <a:ext cx="21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7" name="Oval 110"/>
            <p:cNvSpPr>
              <a:spLocks noChangeArrowheads="1"/>
            </p:cNvSpPr>
            <p:nvPr/>
          </p:nvSpPr>
          <p:spPr bwMode="auto">
            <a:xfrm>
              <a:off x="2508" y="736"/>
              <a:ext cx="21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8" name="Oval 111"/>
            <p:cNvSpPr>
              <a:spLocks noChangeArrowheads="1"/>
            </p:cNvSpPr>
            <p:nvPr/>
          </p:nvSpPr>
          <p:spPr bwMode="auto">
            <a:xfrm>
              <a:off x="2508" y="729"/>
              <a:ext cx="21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9" name="Oval 112"/>
            <p:cNvSpPr>
              <a:spLocks noChangeArrowheads="1"/>
            </p:cNvSpPr>
            <p:nvPr/>
          </p:nvSpPr>
          <p:spPr bwMode="auto">
            <a:xfrm>
              <a:off x="2515" y="729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0" name="Oval 113"/>
            <p:cNvSpPr>
              <a:spLocks noChangeArrowheads="1"/>
            </p:cNvSpPr>
            <p:nvPr/>
          </p:nvSpPr>
          <p:spPr bwMode="auto">
            <a:xfrm>
              <a:off x="2515" y="729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1" name="Oval 114"/>
            <p:cNvSpPr>
              <a:spLocks noChangeArrowheads="1"/>
            </p:cNvSpPr>
            <p:nvPr/>
          </p:nvSpPr>
          <p:spPr bwMode="auto">
            <a:xfrm>
              <a:off x="2515" y="722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2" name="Oval 115"/>
            <p:cNvSpPr>
              <a:spLocks noChangeArrowheads="1"/>
            </p:cNvSpPr>
            <p:nvPr/>
          </p:nvSpPr>
          <p:spPr bwMode="auto">
            <a:xfrm>
              <a:off x="2515" y="722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3" name="Oval 116"/>
            <p:cNvSpPr>
              <a:spLocks noChangeArrowheads="1"/>
            </p:cNvSpPr>
            <p:nvPr/>
          </p:nvSpPr>
          <p:spPr bwMode="auto">
            <a:xfrm>
              <a:off x="2515" y="722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4" name="Oval 117"/>
            <p:cNvSpPr>
              <a:spLocks noChangeArrowheads="1"/>
            </p:cNvSpPr>
            <p:nvPr/>
          </p:nvSpPr>
          <p:spPr bwMode="auto">
            <a:xfrm>
              <a:off x="2515" y="71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5" name="Oval 118"/>
            <p:cNvSpPr>
              <a:spLocks noChangeArrowheads="1"/>
            </p:cNvSpPr>
            <p:nvPr/>
          </p:nvSpPr>
          <p:spPr bwMode="auto">
            <a:xfrm>
              <a:off x="2515" y="71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6" name="Oval 119"/>
            <p:cNvSpPr>
              <a:spLocks noChangeArrowheads="1"/>
            </p:cNvSpPr>
            <p:nvPr/>
          </p:nvSpPr>
          <p:spPr bwMode="auto">
            <a:xfrm>
              <a:off x="2515" y="71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7" name="Oval 120"/>
            <p:cNvSpPr>
              <a:spLocks noChangeArrowheads="1"/>
            </p:cNvSpPr>
            <p:nvPr/>
          </p:nvSpPr>
          <p:spPr bwMode="auto">
            <a:xfrm>
              <a:off x="2515" y="7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8" name="Oval 121"/>
            <p:cNvSpPr>
              <a:spLocks noChangeArrowheads="1"/>
            </p:cNvSpPr>
            <p:nvPr/>
          </p:nvSpPr>
          <p:spPr bwMode="auto">
            <a:xfrm>
              <a:off x="2515" y="7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9" name="Oval 122"/>
            <p:cNvSpPr>
              <a:spLocks noChangeArrowheads="1"/>
            </p:cNvSpPr>
            <p:nvPr/>
          </p:nvSpPr>
          <p:spPr bwMode="auto">
            <a:xfrm>
              <a:off x="2515" y="7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0" name="Oval 123"/>
            <p:cNvSpPr>
              <a:spLocks noChangeArrowheads="1"/>
            </p:cNvSpPr>
            <p:nvPr/>
          </p:nvSpPr>
          <p:spPr bwMode="auto">
            <a:xfrm>
              <a:off x="2515" y="69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1" name="Oval 124"/>
            <p:cNvSpPr>
              <a:spLocks noChangeArrowheads="1"/>
            </p:cNvSpPr>
            <p:nvPr/>
          </p:nvSpPr>
          <p:spPr bwMode="auto">
            <a:xfrm>
              <a:off x="2515" y="69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2" name="Oval 125"/>
            <p:cNvSpPr>
              <a:spLocks noChangeArrowheads="1"/>
            </p:cNvSpPr>
            <p:nvPr/>
          </p:nvSpPr>
          <p:spPr bwMode="auto">
            <a:xfrm>
              <a:off x="2515" y="69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3" name="Oval 126"/>
            <p:cNvSpPr>
              <a:spLocks noChangeArrowheads="1"/>
            </p:cNvSpPr>
            <p:nvPr/>
          </p:nvSpPr>
          <p:spPr bwMode="auto">
            <a:xfrm>
              <a:off x="2515" y="6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4" name="Oval 127"/>
            <p:cNvSpPr>
              <a:spLocks noChangeArrowheads="1"/>
            </p:cNvSpPr>
            <p:nvPr/>
          </p:nvSpPr>
          <p:spPr bwMode="auto">
            <a:xfrm>
              <a:off x="2515" y="6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5" name="Oval 128"/>
            <p:cNvSpPr>
              <a:spLocks noChangeArrowheads="1"/>
            </p:cNvSpPr>
            <p:nvPr/>
          </p:nvSpPr>
          <p:spPr bwMode="auto">
            <a:xfrm>
              <a:off x="2508" y="69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" name="Oval 129"/>
            <p:cNvSpPr>
              <a:spLocks noChangeArrowheads="1"/>
            </p:cNvSpPr>
            <p:nvPr/>
          </p:nvSpPr>
          <p:spPr bwMode="auto">
            <a:xfrm>
              <a:off x="2508" y="684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7" name="Oval 130"/>
            <p:cNvSpPr>
              <a:spLocks noChangeArrowheads="1"/>
            </p:cNvSpPr>
            <p:nvPr/>
          </p:nvSpPr>
          <p:spPr bwMode="auto">
            <a:xfrm>
              <a:off x="2508" y="684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8" name="Oval 131"/>
            <p:cNvSpPr>
              <a:spLocks noChangeArrowheads="1"/>
            </p:cNvSpPr>
            <p:nvPr/>
          </p:nvSpPr>
          <p:spPr bwMode="auto">
            <a:xfrm>
              <a:off x="2508" y="684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9" name="Oval 132"/>
            <p:cNvSpPr>
              <a:spLocks noChangeArrowheads="1"/>
            </p:cNvSpPr>
            <p:nvPr/>
          </p:nvSpPr>
          <p:spPr bwMode="auto">
            <a:xfrm>
              <a:off x="2508" y="67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0" name="Oval 133"/>
            <p:cNvSpPr>
              <a:spLocks noChangeArrowheads="1"/>
            </p:cNvSpPr>
            <p:nvPr/>
          </p:nvSpPr>
          <p:spPr bwMode="auto">
            <a:xfrm>
              <a:off x="2508" y="67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1" name="Oval 134"/>
            <p:cNvSpPr>
              <a:spLocks noChangeArrowheads="1"/>
            </p:cNvSpPr>
            <p:nvPr/>
          </p:nvSpPr>
          <p:spPr bwMode="auto">
            <a:xfrm>
              <a:off x="2508" y="67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2" name="Oval 135"/>
            <p:cNvSpPr>
              <a:spLocks noChangeArrowheads="1"/>
            </p:cNvSpPr>
            <p:nvPr/>
          </p:nvSpPr>
          <p:spPr bwMode="auto">
            <a:xfrm>
              <a:off x="2508" y="67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3" name="Oval 136"/>
            <p:cNvSpPr>
              <a:spLocks noChangeArrowheads="1"/>
            </p:cNvSpPr>
            <p:nvPr/>
          </p:nvSpPr>
          <p:spPr bwMode="auto">
            <a:xfrm>
              <a:off x="2508" y="67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4" name="Oval 137"/>
            <p:cNvSpPr>
              <a:spLocks noChangeArrowheads="1"/>
            </p:cNvSpPr>
            <p:nvPr/>
          </p:nvSpPr>
          <p:spPr bwMode="auto">
            <a:xfrm>
              <a:off x="2508" y="66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5" name="Oval 138"/>
            <p:cNvSpPr>
              <a:spLocks noChangeArrowheads="1"/>
            </p:cNvSpPr>
            <p:nvPr/>
          </p:nvSpPr>
          <p:spPr bwMode="auto">
            <a:xfrm>
              <a:off x="2508" y="66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6" name="Oval 139"/>
            <p:cNvSpPr>
              <a:spLocks noChangeArrowheads="1"/>
            </p:cNvSpPr>
            <p:nvPr/>
          </p:nvSpPr>
          <p:spPr bwMode="auto">
            <a:xfrm>
              <a:off x="2500" y="6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7" name="Oval 140"/>
            <p:cNvSpPr>
              <a:spLocks noChangeArrowheads="1"/>
            </p:cNvSpPr>
            <p:nvPr/>
          </p:nvSpPr>
          <p:spPr bwMode="auto">
            <a:xfrm>
              <a:off x="2500" y="65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8" name="Oval 141"/>
            <p:cNvSpPr>
              <a:spLocks noChangeArrowheads="1"/>
            </p:cNvSpPr>
            <p:nvPr/>
          </p:nvSpPr>
          <p:spPr bwMode="auto">
            <a:xfrm>
              <a:off x="2500" y="65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9" name="Oval 142"/>
            <p:cNvSpPr>
              <a:spLocks noChangeArrowheads="1"/>
            </p:cNvSpPr>
            <p:nvPr/>
          </p:nvSpPr>
          <p:spPr bwMode="auto">
            <a:xfrm>
              <a:off x="2500" y="65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0" name="Oval 143"/>
            <p:cNvSpPr>
              <a:spLocks noChangeArrowheads="1"/>
            </p:cNvSpPr>
            <p:nvPr/>
          </p:nvSpPr>
          <p:spPr bwMode="auto">
            <a:xfrm>
              <a:off x="2500" y="64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1" name="Oval 144"/>
            <p:cNvSpPr>
              <a:spLocks noChangeArrowheads="1"/>
            </p:cNvSpPr>
            <p:nvPr/>
          </p:nvSpPr>
          <p:spPr bwMode="auto">
            <a:xfrm>
              <a:off x="2500" y="64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2" name="Oval 145"/>
            <p:cNvSpPr>
              <a:spLocks noChangeArrowheads="1"/>
            </p:cNvSpPr>
            <p:nvPr/>
          </p:nvSpPr>
          <p:spPr bwMode="auto">
            <a:xfrm>
              <a:off x="2500" y="64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3" name="Oval 146"/>
            <p:cNvSpPr>
              <a:spLocks noChangeArrowheads="1"/>
            </p:cNvSpPr>
            <p:nvPr/>
          </p:nvSpPr>
          <p:spPr bwMode="auto">
            <a:xfrm>
              <a:off x="2500" y="6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4" name="Oval 147"/>
            <p:cNvSpPr>
              <a:spLocks noChangeArrowheads="1"/>
            </p:cNvSpPr>
            <p:nvPr/>
          </p:nvSpPr>
          <p:spPr bwMode="auto">
            <a:xfrm>
              <a:off x="2500" y="6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5" name="Oval 148"/>
            <p:cNvSpPr>
              <a:spLocks noChangeArrowheads="1"/>
            </p:cNvSpPr>
            <p:nvPr/>
          </p:nvSpPr>
          <p:spPr bwMode="auto">
            <a:xfrm>
              <a:off x="2500" y="6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6" name="Oval 149"/>
            <p:cNvSpPr>
              <a:spLocks noChangeArrowheads="1"/>
            </p:cNvSpPr>
            <p:nvPr/>
          </p:nvSpPr>
          <p:spPr bwMode="auto">
            <a:xfrm>
              <a:off x="2500" y="63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" name="Oval 150"/>
            <p:cNvSpPr>
              <a:spLocks noChangeArrowheads="1"/>
            </p:cNvSpPr>
            <p:nvPr/>
          </p:nvSpPr>
          <p:spPr bwMode="auto">
            <a:xfrm>
              <a:off x="2500" y="63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8" name="Oval 151"/>
            <p:cNvSpPr>
              <a:spLocks noChangeArrowheads="1"/>
            </p:cNvSpPr>
            <p:nvPr/>
          </p:nvSpPr>
          <p:spPr bwMode="auto">
            <a:xfrm>
              <a:off x="2500" y="63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9" name="Oval 152"/>
            <p:cNvSpPr>
              <a:spLocks noChangeArrowheads="1"/>
            </p:cNvSpPr>
            <p:nvPr/>
          </p:nvSpPr>
          <p:spPr bwMode="auto">
            <a:xfrm>
              <a:off x="2493" y="62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0" name="Oval 153"/>
            <p:cNvSpPr>
              <a:spLocks noChangeArrowheads="1"/>
            </p:cNvSpPr>
            <p:nvPr/>
          </p:nvSpPr>
          <p:spPr bwMode="auto">
            <a:xfrm>
              <a:off x="2493" y="62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1" name="Oval 154"/>
            <p:cNvSpPr>
              <a:spLocks noChangeArrowheads="1"/>
            </p:cNvSpPr>
            <p:nvPr/>
          </p:nvSpPr>
          <p:spPr bwMode="auto">
            <a:xfrm>
              <a:off x="2493" y="62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2" name="Oval 155"/>
            <p:cNvSpPr>
              <a:spLocks noChangeArrowheads="1"/>
            </p:cNvSpPr>
            <p:nvPr/>
          </p:nvSpPr>
          <p:spPr bwMode="auto">
            <a:xfrm>
              <a:off x="2486" y="6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3" name="Oval 156"/>
            <p:cNvSpPr>
              <a:spLocks noChangeArrowheads="1"/>
            </p:cNvSpPr>
            <p:nvPr/>
          </p:nvSpPr>
          <p:spPr bwMode="auto">
            <a:xfrm>
              <a:off x="2486" y="6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4" name="Oval 157"/>
            <p:cNvSpPr>
              <a:spLocks noChangeArrowheads="1"/>
            </p:cNvSpPr>
            <p:nvPr/>
          </p:nvSpPr>
          <p:spPr bwMode="auto">
            <a:xfrm>
              <a:off x="2486" y="6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5" name="Oval 158"/>
            <p:cNvSpPr>
              <a:spLocks noChangeArrowheads="1"/>
            </p:cNvSpPr>
            <p:nvPr/>
          </p:nvSpPr>
          <p:spPr bwMode="auto">
            <a:xfrm>
              <a:off x="2478" y="6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6" name="Oval 159"/>
            <p:cNvSpPr>
              <a:spLocks noChangeArrowheads="1"/>
            </p:cNvSpPr>
            <p:nvPr/>
          </p:nvSpPr>
          <p:spPr bwMode="auto">
            <a:xfrm>
              <a:off x="2478" y="6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" name="Oval 160"/>
            <p:cNvSpPr>
              <a:spLocks noChangeArrowheads="1"/>
            </p:cNvSpPr>
            <p:nvPr/>
          </p:nvSpPr>
          <p:spPr bwMode="auto">
            <a:xfrm>
              <a:off x="2478" y="6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" name="Oval 161"/>
            <p:cNvSpPr>
              <a:spLocks noChangeArrowheads="1"/>
            </p:cNvSpPr>
            <p:nvPr/>
          </p:nvSpPr>
          <p:spPr bwMode="auto">
            <a:xfrm>
              <a:off x="2478" y="60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" name="Oval 162"/>
            <p:cNvSpPr>
              <a:spLocks noChangeArrowheads="1"/>
            </p:cNvSpPr>
            <p:nvPr/>
          </p:nvSpPr>
          <p:spPr bwMode="auto">
            <a:xfrm>
              <a:off x="2478" y="60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" name="Oval 163"/>
            <p:cNvSpPr>
              <a:spLocks noChangeArrowheads="1"/>
            </p:cNvSpPr>
            <p:nvPr/>
          </p:nvSpPr>
          <p:spPr bwMode="auto">
            <a:xfrm>
              <a:off x="2478" y="60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" name="Oval 164"/>
            <p:cNvSpPr>
              <a:spLocks noChangeArrowheads="1"/>
            </p:cNvSpPr>
            <p:nvPr/>
          </p:nvSpPr>
          <p:spPr bwMode="auto">
            <a:xfrm>
              <a:off x="2478" y="597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" name="Oval 165"/>
            <p:cNvSpPr>
              <a:spLocks noChangeArrowheads="1"/>
            </p:cNvSpPr>
            <p:nvPr/>
          </p:nvSpPr>
          <p:spPr bwMode="auto">
            <a:xfrm>
              <a:off x="2478" y="597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" name="Oval 166"/>
            <p:cNvSpPr>
              <a:spLocks noChangeArrowheads="1"/>
            </p:cNvSpPr>
            <p:nvPr/>
          </p:nvSpPr>
          <p:spPr bwMode="auto">
            <a:xfrm>
              <a:off x="2478" y="597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" name="Oval 167"/>
            <p:cNvSpPr>
              <a:spLocks noChangeArrowheads="1"/>
            </p:cNvSpPr>
            <p:nvPr/>
          </p:nvSpPr>
          <p:spPr bwMode="auto">
            <a:xfrm>
              <a:off x="2478" y="5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" name="Oval 168"/>
            <p:cNvSpPr>
              <a:spLocks noChangeArrowheads="1"/>
            </p:cNvSpPr>
            <p:nvPr/>
          </p:nvSpPr>
          <p:spPr bwMode="auto">
            <a:xfrm>
              <a:off x="2486" y="5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" name="Oval 169"/>
            <p:cNvSpPr>
              <a:spLocks noChangeArrowheads="1"/>
            </p:cNvSpPr>
            <p:nvPr/>
          </p:nvSpPr>
          <p:spPr bwMode="auto">
            <a:xfrm>
              <a:off x="2486" y="5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" name="Oval 170"/>
            <p:cNvSpPr>
              <a:spLocks noChangeArrowheads="1"/>
            </p:cNvSpPr>
            <p:nvPr/>
          </p:nvSpPr>
          <p:spPr bwMode="auto">
            <a:xfrm>
              <a:off x="2486" y="58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" name="Oval 171"/>
            <p:cNvSpPr>
              <a:spLocks noChangeArrowheads="1"/>
            </p:cNvSpPr>
            <p:nvPr/>
          </p:nvSpPr>
          <p:spPr bwMode="auto">
            <a:xfrm>
              <a:off x="2493" y="58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" name="Oval 172"/>
            <p:cNvSpPr>
              <a:spLocks noChangeArrowheads="1"/>
            </p:cNvSpPr>
            <p:nvPr/>
          </p:nvSpPr>
          <p:spPr bwMode="auto">
            <a:xfrm>
              <a:off x="2493" y="58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" name="Oval 173"/>
            <p:cNvSpPr>
              <a:spLocks noChangeArrowheads="1"/>
            </p:cNvSpPr>
            <p:nvPr/>
          </p:nvSpPr>
          <p:spPr bwMode="auto">
            <a:xfrm>
              <a:off x="2493" y="58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1" name="Oval 174"/>
            <p:cNvSpPr>
              <a:spLocks noChangeArrowheads="1"/>
            </p:cNvSpPr>
            <p:nvPr/>
          </p:nvSpPr>
          <p:spPr bwMode="auto">
            <a:xfrm>
              <a:off x="2500" y="58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" name="Oval 175"/>
            <p:cNvSpPr>
              <a:spLocks noChangeArrowheads="1"/>
            </p:cNvSpPr>
            <p:nvPr/>
          </p:nvSpPr>
          <p:spPr bwMode="auto">
            <a:xfrm>
              <a:off x="2500" y="57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" name="Oval 176"/>
            <p:cNvSpPr>
              <a:spLocks noChangeArrowheads="1"/>
            </p:cNvSpPr>
            <p:nvPr/>
          </p:nvSpPr>
          <p:spPr bwMode="auto">
            <a:xfrm>
              <a:off x="2500" y="57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" name="Oval 177"/>
            <p:cNvSpPr>
              <a:spLocks noChangeArrowheads="1"/>
            </p:cNvSpPr>
            <p:nvPr/>
          </p:nvSpPr>
          <p:spPr bwMode="auto">
            <a:xfrm>
              <a:off x="2508" y="57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" name="Oval 178"/>
            <p:cNvSpPr>
              <a:spLocks noChangeArrowheads="1"/>
            </p:cNvSpPr>
            <p:nvPr/>
          </p:nvSpPr>
          <p:spPr bwMode="auto">
            <a:xfrm>
              <a:off x="2508" y="57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" name="Oval 179"/>
            <p:cNvSpPr>
              <a:spLocks noChangeArrowheads="1"/>
            </p:cNvSpPr>
            <p:nvPr/>
          </p:nvSpPr>
          <p:spPr bwMode="auto">
            <a:xfrm>
              <a:off x="2508" y="57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7" name="Oval 180"/>
            <p:cNvSpPr>
              <a:spLocks noChangeArrowheads="1"/>
            </p:cNvSpPr>
            <p:nvPr/>
          </p:nvSpPr>
          <p:spPr bwMode="auto">
            <a:xfrm>
              <a:off x="2515" y="5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8" name="Oval 181"/>
            <p:cNvSpPr>
              <a:spLocks noChangeArrowheads="1"/>
            </p:cNvSpPr>
            <p:nvPr/>
          </p:nvSpPr>
          <p:spPr bwMode="auto">
            <a:xfrm>
              <a:off x="2515" y="5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9" name="Oval 182"/>
            <p:cNvSpPr>
              <a:spLocks noChangeArrowheads="1"/>
            </p:cNvSpPr>
            <p:nvPr/>
          </p:nvSpPr>
          <p:spPr bwMode="auto">
            <a:xfrm>
              <a:off x="2515" y="5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0" name="Oval 183"/>
            <p:cNvSpPr>
              <a:spLocks noChangeArrowheads="1"/>
            </p:cNvSpPr>
            <p:nvPr/>
          </p:nvSpPr>
          <p:spPr bwMode="auto">
            <a:xfrm>
              <a:off x="2522" y="56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" name="Oval 184"/>
            <p:cNvSpPr>
              <a:spLocks noChangeArrowheads="1"/>
            </p:cNvSpPr>
            <p:nvPr/>
          </p:nvSpPr>
          <p:spPr bwMode="auto">
            <a:xfrm>
              <a:off x="2522" y="56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" name="Oval 185"/>
            <p:cNvSpPr>
              <a:spLocks noChangeArrowheads="1"/>
            </p:cNvSpPr>
            <p:nvPr/>
          </p:nvSpPr>
          <p:spPr bwMode="auto">
            <a:xfrm>
              <a:off x="2529" y="56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" name="Oval 186"/>
            <p:cNvSpPr>
              <a:spLocks noChangeArrowheads="1"/>
            </p:cNvSpPr>
            <p:nvPr/>
          </p:nvSpPr>
          <p:spPr bwMode="auto">
            <a:xfrm>
              <a:off x="2529" y="55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4" name="Oval 187"/>
            <p:cNvSpPr>
              <a:spLocks noChangeArrowheads="1"/>
            </p:cNvSpPr>
            <p:nvPr/>
          </p:nvSpPr>
          <p:spPr bwMode="auto">
            <a:xfrm>
              <a:off x="2529" y="55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5" name="Oval 188"/>
            <p:cNvSpPr>
              <a:spLocks noChangeArrowheads="1"/>
            </p:cNvSpPr>
            <p:nvPr/>
          </p:nvSpPr>
          <p:spPr bwMode="auto">
            <a:xfrm>
              <a:off x="2537" y="55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6" name="Oval 189"/>
            <p:cNvSpPr>
              <a:spLocks noChangeArrowheads="1"/>
            </p:cNvSpPr>
            <p:nvPr/>
          </p:nvSpPr>
          <p:spPr bwMode="auto">
            <a:xfrm>
              <a:off x="2537" y="5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7" name="Oval 190"/>
            <p:cNvSpPr>
              <a:spLocks noChangeArrowheads="1"/>
            </p:cNvSpPr>
            <p:nvPr/>
          </p:nvSpPr>
          <p:spPr bwMode="auto">
            <a:xfrm>
              <a:off x="2537" y="5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8" name="Oval 191"/>
            <p:cNvSpPr>
              <a:spLocks noChangeArrowheads="1"/>
            </p:cNvSpPr>
            <p:nvPr/>
          </p:nvSpPr>
          <p:spPr bwMode="auto">
            <a:xfrm>
              <a:off x="2545" y="5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9" name="Oval 192"/>
            <p:cNvSpPr>
              <a:spLocks noChangeArrowheads="1"/>
            </p:cNvSpPr>
            <p:nvPr/>
          </p:nvSpPr>
          <p:spPr bwMode="auto">
            <a:xfrm>
              <a:off x="2545" y="53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0" name="Oval 193"/>
            <p:cNvSpPr>
              <a:spLocks noChangeArrowheads="1"/>
            </p:cNvSpPr>
            <p:nvPr/>
          </p:nvSpPr>
          <p:spPr bwMode="auto">
            <a:xfrm>
              <a:off x="2545" y="53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1" name="Oval 194"/>
            <p:cNvSpPr>
              <a:spLocks noChangeArrowheads="1"/>
            </p:cNvSpPr>
            <p:nvPr/>
          </p:nvSpPr>
          <p:spPr bwMode="auto">
            <a:xfrm>
              <a:off x="2545" y="53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2" name="Oval 195"/>
            <p:cNvSpPr>
              <a:spLocks noChangeArrowheads="1"/>
            </p:cNvSpPr>
            <p:nvPr/>
          </p:nvSpPr>
          <p:spPr bwMode="auto">
            <a:xfrm>
              <a:off x="2545" y="5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3" name="Oval 196"/>
            <p:cNvSpPr>
              <a:spLocks noChangeArrowheads="1"/>
            </p:cNvSpPr>
            <p:nvPr/>
          </p:nvSpPr>
          <p:spPr bwMode="auto">
            <a:xfrm>
              <a:off x="2552" y="5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4" name="Oval 197"/>
            <p:cNvSpPr>
              <a:spLocks noChangeArrowheads="1"/>
            </p:cNvSpPr>
            <p:nvPr/>
          </p:nvSpPr>
          <p:spPr bwMode="auto">
            <a:xfrm>
              <a:off x="2552" y="5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5" name="Oval 198"/>
            <p:cNvSpPr>
              <a:spLocks noChangeArrowheads="1"/>
            </p:cNvSpPr>
            <p:nvPr/>
          </p:nvSpPr>
          <p:spPr bwMode="auto">
            <a:xfrm>
              <a:off x="2552" y="52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6" name="Oval 199"/>
            <p:cNvSpPr>
              <a:spLocks noChangeArrowheads="1"/>
            </p:cNvSpPr>
            <p:nvPr/>
          </p:nvSpPr>
          <p:spPr bwMode="auto">
            <a:xfrm>
              <a:off x="2552" y="52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7" name="Oval 200"/>
            <p:cNvSpPr>
              <a:spLocks noChangeArrowheads="1"/>
            </p:cNvSpPr>
            <p:nvPr/>
          </p:nvSpPr>
          <p:spPr bwMode="auto">
            <a:xfrm>
              <a:off x="2552" y="52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8" name="Oval 201"/>
            <p:cNvSpPr>
              <a:spLocks noChangeArrowheads="1"/>
            </p:cNvSpPr>
            <p:nvPr/>
          </p:nvSpPr>
          <p:spPr bwMode="auto">
            <a:xfrm>
              <a:off x="2559" y="51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9" name="Oval 202"/>
            <p:cNvSpPr>
              <a:spLocks noChangeArrowheads="1"/>
            </p:cNvSpPr>
            <p:nvPr/>
          </p:nvSpPr>
          <p:spPr bwMode="auto">
            <a:xfrm>
              <a:off x="2559" y="51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0" name="Oval 203"/>
            <p:cNvSpPr>
              <a:spLocks noChangeArrowheads="1"/>
            </p:cNvSpPr>
            <p:nvPr/>
          </p:nvSpPr>
          <p:spPr bwMode="auto">
            <a:xfrm>
              <a:off x="2559" y="51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1" name="Oval 204"/>
            <p:cNvSpPr>
              <a:spLocks noChangeArrowheads="1"/>
            </p:cNvSpPr>
            <p:nvPr/>
          </p:nvSpPr>
          <p:spPr bwMode="auto">
            <a:xfrm>
              <a:off x="2559" y="509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2" name="Oval 205"/>
            <p:cNvSpPr>
              <a:spLocks noChangeArrowheads="1"/>
            </p:cNvSpPr>
            <p:nvPr/>
          </p:nvSpPr>
          <p:spPr bwMode="auto">
            <a:xfrm>
              <a:off x="2559" y="509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3" name="Oval 206"/>
            <p:cNvSpPr>
              <a:spLocks noChangeArrowheads="1"/>
            </p:cNvSpPr>
            <p:nvPr/>
          </p:nvSpPr>
          <p:spPr bwMode="auto">
            <a:xfrm>
              <a:off x="2559" y="509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4" name="Oval 207"/>
            <p:cNvSpPr>
              <a:spLocks noChangeArrowheads="1"/>
            </p:cNvSpPr>
            <p:nvPr/>
          </p:nvSpPr>
          <p:spPr bwMode="auto">
            <a:xfrm>
              <a:off x="2559" y="502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5" name="Oval 208"/>
            <p:cNvSpPr>
              <a:spLocks noChangeArrowheads="1"/>
            </p:cNvSpPr>
            <p:nvPr/>
          </p:nvSpPr>
          <p:spPr bwMode="auto">
            <a:xfrm>
              <a:off x="2559" y="502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6" name="Oval 209"/>
            <p:cNvSpPr>
              <a:spLocks noChangeArrowheads="1"/>
            </p:cNvSpPr>
            <p:nvPr/>
          </p:nvSpPr>
          <p:spPr bwMode="auto">
            <a:xfrm>
              <a:off x="2559" y="494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7" name="Oval 210"/>
            <p:cNvSpPr>
              <a:spLocks noChangeArrowheads="1"/>
            </p:cNvSpPr>
            <p:nvPr/>
          </p:nvSpPr>
          <p:spPr bwMode="auto">
            <a:xfrm>
              <a:off x="2559" y="494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8" name="Oval 211"/>
            <p:cNvSpPr>
              <a:spLocks noChangeArrowheads="1"/>
            </p:cNvSpPr>
            <p:nvPr/>
          </p:nvSpPr>
          <p:spPr bwMode="auto">
            <a:xfrm>
              <a:off x="2559" y="494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9" name="Oval 212"/>
            <p:cNvSpPr>
              <a:spLocks noChangeArrowheads="1"/>
            </p:cNvSpPr>
            <p:nvPr/>
          </p:nvSpPr>
          <p:spPr bwMode="auto">
            <a:xfrm>
              <a:off x="2559" y="48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0" name="Oval 213"/>
            <p:cNvSpPr>
              <a:spLocks noChangeArrowheads="1"/>
            </p:cNvSpPr>
            <p:nvPr/>
          </p:nvSpPr>
          <p:spPr bwMode="auto">
            <a:xfrm>
              <a:off x="2559" y="48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1" name="Oval 214"/>
            <p:cNvSpPr>
              <a:spLocks noChangeArrowheads="1"/>
            </p:cNvSpPr>
            <p:nvPr/>
          </p:nvSpPr>
          <p:spPr bwMode="auto">
            <a:xfrm>
              <a:off x="2559" y="48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2" name="Oval 215"/>
            <p:cNvSpPr>
              <a:spLocks noChangeArrowheads="1"/>
            </p:cNvSpPr>
            <p:nvPr/>
          </p:nvSpPr>
          <p:spPr bwMode="auto">
            <a:xfrm>
              <a:off x="2559" y="48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3" name="Oval 216"/>
            <p:cNvSpPr>
              <a:spLocks noChangeArrowheads="1"/>
            </p:cNvSpPr>
            <p:nvPr/>
          </p:nvSpPr>
          <p:spPr bwMode="auto">
            <a:xfrm>
              <a:off x="2559" y="48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4" name="Oval 217"/>
            <p:cNvSpPr>
              <a:spLocks noChangeArrowheads="1"/>
            </p:cNvSpPr>
            <p:nvPr/>
          </p:nvSpPr>
          <p:spPr bwMode="auto">
            <a:xfrm>
              <a:off x="2559" y="48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5" name="Oval 218"/>
            <p:cNvSpPr>
              <a:spLocks noChangeArrowheads="1"/>
            </p:cNvSpPr>
            <p:nvPr/>
          </p:nvSpPr>
          <p:spPr bwMode="auto">
            <a:xfrm>
              <a:off x="2559" y="47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6" name="Oval 219"/>
            <p:cNvSpPr>
              <a:spLocks noChangeArrowheads="1"/>
            </p:cNvSpPr>
            <p:nvPr/>
          </p:nvSpPr>
          <p:spPr bwMode="auto">
            <a:xfrm>
              <a:off x="2559" y="47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7" name="Oval 220"/>
            <p:cNvSpPr>
              <a:spLocks noChangeArrowheads="1"/>
            </p:cNvSpPr>
            <p:nvPr/>
          </p:nvSpPr>
          <p:spPr bwMode="auto">
            <a:xfrm>
              <a:off x="2559" y="47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8" name="Oval 221"/>
            <p:cNvSpPr>
              <a:spLocks noChangeArrowheads="1"/>
            </p:cNvSpPr>
            <p:nvPr/>
          </p:nvSpPr>
          <p:spPr bwMode="auto">
            <a:xfrm>
              <a:off x="2559" y="46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9" name="Oval 222"/>
            <p:cNvSpPr>
              <a:spLocks noChangeArrowheads="1"/>
            </p:cNvSpPr>
            <p:nvPr/>
          </p:nvSpPr>
          <p:spPr bwMode="auto">
            <a:xfrm>
              <a:off x="2567" y="46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0" name="Oval 223"/>
            <p:cNvSpPr>
              <a:spLocks noChangeArrowheads="1"/>
            </p:cNvSpPr>
            <p:nvPr/>
          </p:nvSpPr>
          <p:spPr bwMode="auto">
            <a:xfrm>
              <a:off x="2567" y="46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1" name="Oval 224"/>
            <p:cNvSpPr>
              <a:spLocks noChangeArrowheads="1"/>
            </p:cNvSpPr>
            <p:nvPr/>
          </p:nvSpPr>
          <p:spPr bwMode="auto">
            <a:xfrm>
              <a:off x="2567" y="45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2" name="Oval 225"/>
            <p:cNvSpPr>
              <a:spLocks noChangeArrowheads="1"/>
            </p:cNvSpPr>
            <p:nvPr/>
          </p:nvSpPr>
          <p:spPr bwMode="auto">
            <a:xfrm>
              <a:off x="2567" y="45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3" name="Oval 226"/>
            <p:cNvSpPr>
              <a:spLocks noChangeArrowheads="1"/>
            </p:cNvSpPr>
            <p:nvPr/>
          </p:nvSpPr>
          <p:spPr bwMode="auto">
            <a:xfrm>
              <a:off x="2567" y="45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4" name="Oval 227"/>
            <p:cNvSpPr>
              <a:spLocks noChangeArrowheads="1"/>
            </p:cNvSpPr>
            <p:nvPr/>
          </p:nvSpPr>
          <p:spPr bwMode="auto">
            <a:xfrm>
              <a:off x="2567" y="45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5" name="Oval 228"/>
            <p:cNvSpPr>
              <a:spLocks noChangeArrowheads="1"/>
            </p:cNvSpPr>
            <p:nvPr/>
          </p:nvSpPr>
          <p:spPr bwMode="auto">
            <a:xfrm>
              <a:off x="2567" y="45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6" name="Oval 229"/>
            <p:cNvSpPr>
              <a:spLocks noChangeArrowheads="1"/>
            </p:cNvSpPr>
            <p:nvPr/>
          </p:nvSpPr>
          <p:spPr bwMode="auto">
            <a:xfrm>
              <a:off x="2567" y="45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7" name="Oval 230"/>
            <p:cNvSpPr>
              <a:spLocks noChangeArrowheads="1"/>
            </p:cNvSpPr>
            <p:nvPr/>
          </p:nvSpPr>
          <p:spPr bwMode="auto">
            <a:xfrm>
              <a:off x="2567" y="44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8" name="Oval 231"/>
            <p:cNvSpPr>
              <a:spLocks noChangeArrowheads="1"/>
            </p:cNvSpPr>
            <p:nvPr/>
          </p:nvSpPr>
          <p:spPr bwMode="auto">
            <a:xfrm>
              <a:off x="2567" y="44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" name="Oval 232"/>
            <p:cNvSpPr>
              <a:spLocks noChangeArrowheads="1"/>
            </p:cNvSpPr>
            <p:nvPr/>
          </p:nvSpPr>
          <p:spPr bwMode="auto">
            <a:xfrm>
              <a:off x="2567" y="44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0" name="Oval 233"/>
            <p:cNvSpPr>
              <a:spLocks noChangeArrowheads="1"/>
            </p:cNvSpPr>
            <p:nvPr/>
          </p:nvSpPr>
          <p:spPr bwMode="auto">
            <a:xfrm>
              <a:off x="2567" y="43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1" name="Oval 234"/>
            <p:cNvSpPr>
              <a:spLocks noChangeArrowheads="1"/>
            </p:cNvSpPr>
            <p:nvPr/>
          </p:nvSpPr>
          <p:spPr bwMode="auto">
            <a:xfrm>
              <a:off x="2567" y="43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2" name="Oval 235"/>
            <p:cNvSpPr>
              <a:spLocks noChangeArrowheads="1"/>
            </p:cNvSpPr>
            <p:nvPr/>
          </p:nvSpPr>
          <p:spPr bwMode="auto">
            <a:xfrm>
              <a:off x="2567" y="43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3" name="Oval 236"/>
            <p:cNvSpPr>
              <a:spLocks noChangeArrowheads="1"/>
            </p:cNvSpPr>
            <p:nvPr/>
          </p:nvSpPr>
          <p:spPr bwMode="auto">
            <a:xfrm>
              <a:off x="2567" y="429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4" name="Oval 237"/>
            <p:cNvSpPr>
              <a:spLocks noChangeArrowheads="1"/>
            </p:cNvSpPr>
            <p:nvPr/>
          </p:nvSpPr>
          <p:spPr bwMode="auto">
            <a:xfrm>
              <a:off x="2567" y="429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5" name="Oval 238"/>
            <p:cNvSpPr>
              <a:spLocks noChangeArrowheads="1"/>
            </p:cNvSpPr>
            <p:nvPr/>
          </p:nvSpPr>
          <p:spPr bwMode="auto">
            <a:xfrm>
              <a:off x="2574" y="429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6" name="Oval 239"/>
            <p:cNvSpPr>
              <a:spLocks noChangeArrowheads="1"/>
            </p:cNvSpPr>
            <p:nvPr/>
          </p:nvSpPr>
          <p:spPr bwMode="auto">
            <a:xfrm>
              <a:off x="2574" y="421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7" name="Oval 240"/>
            <p:cNvSpPr>
              <a:spLocks noChangeArrowheads="1"/>
            </p:cNvSpPr>
            <p:nvPr/>
          </p:nvSpPr>
          <p:spPr bwMode="auto">
            <a:xfrm>
              <a:off x="2574" y="421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8" name="Oval 241"/>
            <p:cNvSpPr>
              <a:spLocks noChangeArrowheads="1"/>
            </p:cNvSpPr>
            <p:nvPr/>
          </p:nvSpPr>
          <p:spPr bwMode="auto">
            <a:xfrm>
              <a:off x="2574" y="421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" name="Oval 242"/>
            <p:cNvSpPr>
              <a:spLocks noChangeArrowheads="1"/>
            </p:cNvSpPr>
            <p:nvPr/>
          </p:nvSpPr>
          <p:spPr bwMode="auto">
            <a:xfrm>
              <a:off x="2574" y="413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0" name="Oval 243"/>
            <p:cNvSpPr>
              <a:spLocks noChangeArrowheads="1"/>
            </p:cNvSpPr>
            <p:nvPr/>
          </p:nvSpPr>
          <p:spPr bwMode="auto">
            <a:xfrm>
              <a:off x="2574" y="413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1" name="Oval 244"/>
            <p:cNvSpPr>
              <a:spLocks noChangeArrowheads="1"/>
            </p:cNvSpPr>
            <p:nvPr/>
          </p:nvSpPr>
          <p:spPr bwMode="auto">
            <a:xfrm>
              <a:off x="2574" y="406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2" name="Oval 245"/>
            <p:cNvSpPr>
              <a:spLocks noChangeArrowheads="1"/>
            </p:cNvSpPr>
            <p:nvPr/>
          </p:nvSpPr>
          <p:spPr bwMode="auto">
            <a:xfrm>
              <a:off x="2574" y="406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3" name="Oval 246"/>
            <p:cNvSpPr>
              <a:spLocks noChangeArrowheads="1"/>
            </p:cNvSpPr>
            <p:nvPr/>
          </p:nvSpPr>
          <p:spPr bwMode="auto">
            <a:xfrm>
              <a:off x="2574" y="406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4" name="Oval 247"/>
            <p:cNvSpPr>
              <a:spLocks noChangeArrowheads="1"/>
            </p:cNvSpPr>
            <p:nvPr/>
          </p:nvSpPr>
          <p:spPr bwMode="auto">
            <a:xfrm>
              <a:off x="2574" y="400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5" name="Oval 248"/>
            <p:cNvSpPr>
              <a:spLocks noChangeArrowheads="1"/>
            </p:cNvSpPr>
            <p:nvPr/>
          </p:nvSpPr>
          <p:spPr bwMode="auto">
            <a:xfrm>
              <a:off x="2582" y="40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6" name="Oval 249"/>
            <p:cNvSpPr>
              <a:spLocks noChangeArrowheads="1"/>
            </p:cNvSpPr>
            <p:nvPr/>
          </p:nvSpPr>
          <p:spPr bwMode="auto">
            <a:xfrm>
              <a:off x="2582" y="40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7" name="Oval 250"/>
            <p:cNvSpPr>
              <a:spLocks noChangeArrowheads="1"/>
            </p:cNvSpPr>
            <p:nvPr/>
          </p:nvSpPr>
          <p:spPr bwMode="auto">
            <a:xfrm>
              <a:off x="2582" y="393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8" name="Oval 251"/>
            <p:cNvSpPr>
              <a:spLocks noChangeArrowheads="1"/>
            </p:cNvSpPr>
            <p:nvPr/>
          </p:nvSpPr>
          <p:spPr bwMode="auto">
            <a:xfrm>
              <a:off x="2582" y="393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9" name="Oval 252"/>
            <p:cNvSpPr>
              <a:spLocks noChangeArrowheads="1"/>
            </p:cNvSpPr>
            <p:nvPr/>
          </p:nvSpPr>
          <p:spPr bwMode="auto">
            <a:xfrm>
              <a:off x="2582" y="393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0" name="Oval 253"/>
            <p:cNvSpPr>
              <a:spLocks noChangeArrowheads="1"/>
            </p:cNvSpPr>
            <p:nvPr/>
          </p:nvSpPr>
          <p:spPr bwMode="auto">
            <a:xfrm>
              <a:off x="2582" y="385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1" name="Oval 254"/>
            <p:cNvSpPr>
              <a:spLocks noChangeArrowheads="1"/>
            </p:cNvSpPr>
            <p:nvPr/>
          </p:nvSpPr>
          <p:spPr bwMode="auto">
            <a:xfrm>
              <a:off x="2582" y="385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2" name="Oval 255"/>
            <p:cNvSpPr>
              <a:spLocks noChangeArrowheads="1"/>
            </p:cNvSpPr>
            <p:nvPr/>
          </p:nvSpPr>
          <p:spPr bwMode="auto">
            <a:xfrm>
              <a:off x="2582" y="385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3" name="Oval 256"/>
            <p:cNvSpPr>
              <a:spLocks noChangeArrowheads="1"/>
            </p:cNvSpPr>
            <p:nvPr/>
          </p:nvSpPr>
          <p:spPr bwMode="auto">
            <a:xfrm>
              <a:off x="2582" y="3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4" name="Oval 257"/>
            <p:cNvSpPr>
              <a:spLocks noChangeArrowheads="1"/>
            </p:cNvSpPr>
            <p:nvPr/>
          </p:nvSpPr>
          <p:spPr bwMode="auto">
            <a:xfrm>
              <a:off x="2582" y="3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5" name="Oval 258"/>
            <p:cNvSpPr>
              <a:spLocks noChangeArrowheads="1"/>
            </p:cNvSpPr>
            <p:nvPr/>
          </p:nvSpPr>
          <p:spPr bwMode="auto">
            <a:xfrm>
              <a:off x="2582" y="3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6" name="Oval 259"/>
            <p:cNvSpPr>
              <a:spLocks noChangeArrowheads="1"/>
            </p:cNvSpPr>
            <p:nvPr/>
          </p:nvSpPr>
          <p:spPr bwMode="auto">
            <a:xfrm>
              <a:off x="2582" y="3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7" name="Oval 260"/>
            <p:cNvSpPr>
              <a:spLocks noChangeArrowheads="1"/>
            </p:cNvSpPr>
            <p:nvPr/>
          </p:nvSpPr>
          <p:spPr bwMode="auto">
            <a:xfrm>
              <a:off x="2582" y="3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8" name="Oval 261"/>
            <p:cNvSpPr>
              <a:spLocks noChangeArrowheads="1"/>
            </p:cNvSpPr>
            <p:nvPr/>
          </p:nvSpPr>
          <p:spPr bwMode="auto">
            <a:xfrm>
              <a:off x="2582" y="3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9" name="Oval 262"/>
            <p:cNvSpPr>
              <a:spLocks noChangeArrowheads="1"/>
            </p:cNvSpPr>
            <p:nvPr/>
          </p:nvSpPr>
          <p:spPr bwMode="auto">
            <a:xfrm>
              <a:off x="2590" y="364"/>
              <a:ext cx="21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" name="Oval 263"/>
            <p:cNvSpPr>
              <a:spLocks noChangeArrowheads="1"/>
            </p:cNvSpPr>
            <p:nvPr/>
          </p:nvSpPr>
          <p:spPr bwMode="auto">
            <a:xfrm>
              <a:off x="2590" y="364"/>
              <a:ext cx="21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" name="Oval 264"/>
            <p:cNvSpPr>
              <a:spLocks noChangeArrowheads="1"/>
            </p:cNvSpPr>
            <p:nvPr/>
          </p:nvSpPr>
          <p:spPr bwMode="auto">
            <a:xfrm>
              <a:off x="2590" y="364"/>
              <a:ext cx="21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" name="Oval 265"/>
            <p:cNvSpPr>
              <a:spLocks noChangeArrowheads="1"/>
            </p:cNvSpPr>
            <p:nvPr/>
          </p:nvSpPr>
          <p:spPr bwMode="auto">
            <a:xfrm>
              <a:off x="2590" y="356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" name="Oval 266"/>
            <p:cNvSpPr>
              <a:spLocks noChangeArrowheads="1"/>
            </p:cNvSpPr>
            <p:nvPr/>
          </p:nvSpPr>
          <p:spPr bwMode="auto">
            <a:xfrm>
              <a:off x="2590" y="356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" name="Oval 267"/>
            <p:cNvSpPr>
              <a:spLocks noChangeArrowheads="1"/>
            </p:cNvSpPr>
            <p:nvPr/>
          </p:nvSpPr>
          <p:spPr bwMode="auto">
            <a:xfrm>
              <a:off x="2590" y="356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" name="Oval 268"/>
            <p:cNvSpPr>
              <a:spLocks noChangeArrowheads="1"/>
            </p:cNvSpPr>
            <p:nvPr/>
          </p:nvSpPr>
          <p:spPr bwMode="auto">
            <a:xfrm>
              <a:off x="2590" y="349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" name="Oval 269"/>
            <p:cNvSpPr>
              <a:spLocks noChangeArrowheads="1"/>
            </p:cNvSpPr>
            <p:nvPr/>
          </p:nvSpPr>
          <p:spPr bwMode="auto">
            <a:xfrm>
              <a:off x="2590" y="349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" name="Oval 270"/>
            <p:cNvSpPr>
              <a:spLocks noChangeArrowheads="1"/>
            </p:cNvSpPr>
            <p:nvPr/>
          </p:nvSpPr>
          <p:spPr bwMode="auto">
            <a:xfrm>
              <a:off x="2590" y="349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" name="Oval 271"/>
            <p:cNvSpPr>
              <a:spLocks noChangeArrowheads="1"/>
            </p:cNvSpPr>
            <p:nvPr/>
          </p:nvSpPr>
          <p:spPr bwMode="auto">
            <a:xfrm>
              <a:off x="2590" y="34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" name="Oval 272"/>
            <p:cNvSpPr>
              <a:spLocks noChangeArrowheads="1"/>
            </p:cNvSpPr>
            <p:nvPr/>
          </p:nvSpPr>
          <p:spPr bwMode="auto">
            <a:xfrm>
              <a:off x="2590" y="34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" name="Oval 273"/>
            <p:cNvSpPr>
              <a:spLocks noChangeArrowheads="1"/>
            </p:cNvSpPr>
            <p:nvPr/>
          </p:nvSpPr>
          <p:spPr bwMode="auto">
            <a:xfrm>
              <a:off x="2590" y="34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" name="Oval 274"/>
            <p:cNvSpPr>
              <a:spLocks noChangeArrowheads="1"/>
            </p:cNvSpPr>
            <p:nvPr/>
          </p:nvSpPr>
          <p:spPr bwMode="auto">
            <a:xfrm>
              <a:off x="2590" y="334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" name="Oval 275"/>
            <p:cNvSpPr>
              <a:spLocks noChangeArrowheads="1"/>
            </p:cNvSpPr>
            <p:nvPr/>
          </p:nvSpPr>
          <p:spPr bwMode="auto">
            <a:xfrm>
              <a:off x="2597" y="33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" name="Oval 276"/>
            <p:cNvSpPr>
              <a:spLocks noChangeArrowheads="1"/>
            </p:cNvSpPr>
            <p:nvPr/>
          </p:nvSpPr>
          <p:spPr bwMode="auto">
            <a:xfrm>
              <a:off x="2597" y="33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" name="Oval 277"/>
            <p:cNvSpPr>
              <a:spLocks noChangeArrowheads="1"/>
            </p:cNvSpPr>
            <p:nvPr/>
          </p:nvSpPr>
          <p:spPr bwMode="auto">
            <a:xfrm>
              <a:off x="2597" y="32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" name="Oval 278"/>
            <p:cNvSpPr>
              <a:spLocks noChangeArrowheads="1"/>
            </p:cNvSpPr>
            <p:nvPr/>
          </p:nvSpPr>
          <p:spPr bwMode="auto">
            <a:xfrm>
              <a:off x="2597" y="32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" name="Oval 279"/>
            <p:cNvSpPr>
              <a:spLocks noChangeArrowheads="1"/>
            </p:cNvSpPr>
            <p:nvPr/>
          </p:nvSpPr>
          <p:spPr bwMode="auto">
            <a:xfrm>
              <a:off x="2597" y="3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7" name="Oval 280"/>
            <p:cNvSpPr>
              <a:spLocks noChangeArrowheads="1"/>
            </p:cNvSpPr>
            <p:nvPr/>
          </p:nvSpPr>
          <p:spPr bwMode="auto">
            <a:xfrm>
              <a:off x="2597" y="3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8" name="Oval 281"/>
            <p:cNvSpPr>
              <a:spLocks noChangeArrowheads="1"/>
            </p:cNvSpPr>
            <p:nvPr/>
          </p:nvSpPr>
          <p:spPr bwMode="auto">
            <a:xfrm>
              <a:off x="2597" y="3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9" name="Oval 282"/>
            <p:cNvSpPr>
              <a:spLocks noChangeArrowheads="1"/>
            </p:cNvSpPr>
            <p:nvPr/>
          </p:nvSpPr>
          <p:spPr bwMode="auto">
            <a:xfrm>
              <a:off x="2597" y="31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" name="Oval 283"/>
            <p:cNvSpPr>
              <a:spLocks noChangeArrowheads="1"/>
            </p:cNvSpPr>
            <p:nvPr/>
          </p:nvSpPr>
          <p:spPr bwMode="auto">
            <a:xfrm>
              <a:off x="2597" y="31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" name="Oval 284"/>
            <p:cNvSpPr>
              <a:spLocks noChangeArrowheads="1"/>
            </p:cNvSpPr>
            <p:nvPr/>
          </p:nvSpPr>
          <p:spPr bwMode="auto">
            <a:xfrm>
              <a:off x="2604" y="31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" name="Oval 285"/>
            <p:cNvSpPr>
              <a:spLocks noChangeArrowheads="1"/>
            </p:cNvSpPr>
            <p:nvPr/>
          </p:nvSpPr>
          <p:spPr bwMode="auto">
            <a:xfrm>
              <a:off x="2604" y="30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3" name="Oval 286"/>
            <p:cNvSpPr>
              <a:spLocks noChangeArrowheads="1"/>
            </p:cNvSpPr>
            <p:nvPr/>
          </p:nvSpPr>
          <p:spPr bwMode="auto">
            <a:xfrm>
              <a:off x="2604" y="30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4" name="Oval 287"/>
            <p:cNvSpPr>
              <a:spLocks noChangeArrowheads="1"/>
            </p:cNvSpPr>
            <p:nvPr/>
          </p:nvSpPr>
          <p:spPr bwMode="auto">
            <a:xfrm>
              <a:off x="2604" y="30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5" name="Oval 288"/>
            <p:cNvSpPr>
              <a:spLocks noChangeArrowheads="1"/>
            </p:cNvSpPr>
            <p:nvPr/>
          </p:nvSpPr>
          <p:spPr bwMode="auto">
            <a:xfrm>
              <a:off x="2604" y="2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6" name="Oval 289"/>
            <p:cNvSpPr>
              <a:spLocks noChangeArrowheads="1"/>
            </p:cNvSpPr>
            <p:nvPr/>
          </p:nvSpPr>
          <p:spPr bwMode="auto">
            <a:xfrm>
              <a:off x="2604" y="2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7" name="Oval 290"/>
            <p:cNvSpPr>
              <a:spLocks noChangeArrowheads="1"/>
            </p:cNvSpPr>
            <p:nvPr/>
          </p:nvSpPr>
          <p:spPr bwMode="auto">
            <a:xfrm>
              <a:off x="2611" y="2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" name="Oval 291"/>
            <p:cNvSpPr>
              <a:spLocks noChangeArrowheads="1"/>
            </p:cNvSpPr>
            <p:nvPr/>
          </p:nvSpPr>
          <p:spPr bwMode="auto">
            <a:xfrm>
              <a:off x="2611" y="29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9" name="Oval 292"/>
            <p:cNvSpPr>
              <a:spLocks noChangeArrowheads="1"/>
            </p:cNvSpPr>
            <p:nvPr/>
          </p:nvSpPr>
          <p:spPr bwMode="auto">
            <a:xfrm>
              <a:off x="2611" y="29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" name="Oval 293"/>
            <p:cNvSpPr>
              <a:spLocks noChangeArrowheads="1"/>
            </p:cNvSpPr>
            <p:nvPr/>
          </p:nvSpPr>
          <p:spPr bwMode="auto">
            <a:xfrm>
              <a:off x="2619" y="29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1" name="Oval 294"/>
            <p:cNvSpPr>
              <a:spLocks noChangeArrowheads="1"/>
            </p:cNvSpPr>
            <p:nvPr/>
          </p:nvSpPr>
          <p:spPr bwMode="auto">
            <a:xfrm>
              <a:off x="2619" y="28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2" name="Oval 295"/>
            <p:cNvSpPr>
              <a:spLocks noChangeArrowheads="1"/>
            </p:cNvSpPr>
            <p:nvPr/>
          </p:nvSpPr>
          <p:spPr bwMode="auto">
            <a:xfrm>
              <a:off x="2619" y="28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3" name="Oval 296"/>
            <p:cNvSpPr>
              <a:spLocks noChangeArrowheads="1"/>
            </p:cNvSpPr>
            <p:nvPr/>
          </p:nvSpPr>
          <p:spPr bwMode="auto">
            <a:xfrm>
              <a:off x="2619" y="28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" name="Oval 297"/>
            <p:cNvSpPr>
              <a:spLocks noChangeArrowheads="1"/>
            </p:cNvSpPr>
            <p:nvPr/>
          </p:nvSpPr>
          <p:spPr bwMode="auto">
            <a:xfrm>
              <a:off x="2619" y="2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" name="Oval 298"/>
            <p:cNvSpPr>
              <a:spLocks noChangeArrowheads="1"/>
            </p:cNvSpPr>
            <p:nvPr/>
          </p:nvSpPr>
          <p:spPr bwMode="auto">
            <a:xfrm>
              <a:off x="2626" y="2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6" name="Oval 299"/>
            <p:cNvSpPr>
              <a:spLocks noChangeArrowheads="1"/>
            </p:cNvSpPr>
            <p:nvPr/>
          </p:nvSpPr>
          <p:spPr bwMode="auto">
            <a:xfrm>
              <a:off x="2626" y="2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7" name="Oval 300"/>
            <p:cNvSpPr>
              <a:spLocks noChangeArrowheads="1"/>
            </p:cNvSpPr>
            <p:nvPr/>
          </p:nvSpPr>
          <p:spPr bwMode="auto">
            <a:xfrm>
              <a:off x="2626" y="268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8" name="Oval 301"/>
            <p:cNvSpPr>
              <a:spLocks noChangeArrowheads="1"/>
            </p:cNvSpPr>
            <p:nvPr/>
          </p:nvSpPr>
          <p:spPr bwMode="auto">
            <a:xfrm>
              <a:off x="2626" y="268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9" name="Oval 302"/>
            <p:cNvSpPr>
              <a:spLocks noChangeArrowheads="1"/>
            </p:cNvSpPr>
            <p:nvPr/>
          </p:nvSpPr>
          <p:spPr bwMode="auto">
            <a:xfrm>
              <a:off x="2633" y="268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" name="Oval 303"/>
            <p:cNvSpPr>
              <a:spLocks noChangeArrowheads="1"/>
            </p:cNvSpPr>
            <p:nvPr/>
          </p:nvSpPr>
          <p:spPr bwMode="auto">
            <a:xfrm>
              <a:off x="2633" y="260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" name="Oval 304"/>
            <p:cNvSpPr>
              <a:spLocks noChangeArrowheads="1"/>
            </p:cNvSpPr>
            <p:nvPr/>
          </p:nvSpPr>
          <p:spPr bwMode="auto">
            <a:xfrm>
              <a:off x="2633" y="260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" name="Oval 305"/>
            <p:cNvSpPr>
              <a:spLocks noChangeArrowheads="1"/>
            </p:cNvSpPr>
            <p:nvPr/>
          </p:nvSpPr>
          <p:spPr bwMode="auto">
            <a:xfrm>
              <a:off x="2633" y="260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3" name="Oval 306"/>
            <p:cNvSpPr>
              <a:spLocks noChangeArrowheads="1"/>
            </p:cNvSpPr>
            <p:nvPr/>
          </p:nvSpPr>
          <p:spPr bwMode="auto">
            <a:xfrm>
              <a:off x="2641" y="253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4" name="Oval 307"/>
            <p:cNvSpPr>
              <a:spLocks noChangeArrowheads="1"/>
            </p:cNvSpPr>
            <p:nvPr/>
          </p:nvSpPr>
          <p:spPr bwMode="auto">
            <a:xfrm>
              <a:off x="2641" y="253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5" name="Oval 308"/>
            <p:cNvSpPr>
              <a:spLocks noChangeArrowheads="1"/>
            </p:cNvSpPr>
            <p:nvPr/>
          </p:nvSpPr>
          <p:spPr bwMode="auto">
            <a:xfrm>
              <a:off x="2641" y="253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6" name="Oval 309"/>
            <p:cNvSpPr>
              <a:spLocks noChangeArrowheads="1"/>
            </p:cNvSpPr>
            <p:nvPr/>
          </p:nvSpPr>
          <p:spPr bwMode="auto">
            <a:xfrm>
              <a:off x="2648" y="24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7" name="Oval 310"/>
            <p:cNvSpPr>
              <a:spLocks noChangeArrowheads="1"/>
            </p:cNvSpPr>
            <p:nvPr/>
          </p:nvSpPr>
          <p:spPr bwMode="auto">
            <a:xfrm>
              <a:off x="2648" y="24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8" name="Oval 311"/>
            <p:cNvSpPr>
              <a:spLocks noChangeArrowheads="1"/>
            </p:cNvSpPr>
            <p:nvPr/>
          </p:nvSpPr>
          <p:spPr bwMode="auto">
            <a:xfrm>
              <a:off x="2648" y="24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9" name="Oval 312"/>
            <p:cNvSpPr>
              <a:spLocks noChangeArrowheads="1"/>
            </p:cNvSpPr>
            <p:nvPr/>
          </p:nvSpPr>
          <p:spPr bwMode="auto">
            <a:xfrm>
              <a:off x="2655" y="23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0" name="Oval 313"/>
            <p:cNvSpPr>
              <a:spLocks noChangeArrowheads="1"/>
            </p:cNvSpPr>
            <p:nvPr/>
          </p:nvSpPr>
          <p:spPr bwMode="auto">
            <a:xfrm>
              <a:off x="2655" y="23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1" name="Oval 314"/>
            <p:cNvSpPr>
              <a:spLocks noChangeArrowheads="1"/>
            </p:cNvSpPr>
            <p:nvPr/>
          </p:nvSpPr>
          <p:spPr bwMode="auto">
            <a:xfrm>
              <a:off x="2655" y="2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2" name="Oval 315"/>
            <p:cNvSpPr>
              <a:spLocks noChangeArrowheads="1"/>
            </p:cNvSpPr>
            <p:nvPr/>
          </p:nvSpPr>
          <p:spPr bwMode="auto">
            <a:xfrm>
              <a:off x="2663" y="23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3" name="Oval 316"/>
            <p:cNvSpPr>
              <a:spLocks noChangeArrowheads="1"/>
            </p:cNvSpPr>
            <p:nvPr/>
          </p:nvSpPr>
          <p:spPr bwMode="auto">
            <a:xfrm>
              <a:off x="2663" y="23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4" name="Oval 317"/>
            <p:cNvSpPr>
              <a:spLocks noChangeArrowheads="1"/>
            </p:cNvSpPr>
            <p:nvPr/>
          </p:nvSpPr>
          <p:spPr bwMode="auto">
            <a:xfrm>
              <a:off x="2663" y="23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5" name="Oval 318"/>
            <p:cNvSpPr>
              <a:spLocks noChangeArrowheads="1"/>
            </p:cNvSpPr>
            <p:nvPr/>
          </p:nvSpPr>
          <p:spPr bwMode="auto">
            <a:xfrm>
              <a:off x="2670" y="224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6" name="Oval 319"/>
            <p:cNvSpPr>
              <a:spLocks noChangeArrowheads="1"/>
            </p:cNvSpPr>
            <p:nvPr/>
          </p:nvSpPr>
          <p:spPr bwMode="auto">
            <a:xfrm>
              <a:off x="2670" y="224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7" name="Oval 320"/>
            <p:cNvSpPr>
              <a:spLocks noChangeArrowheads="1"/>
            </p:cNvSpPr>
            <p:nvPr/>
          </p:nvSpPr>
          <p:spPr bwMode="auto">
            <a:xfrm>
              <a:off x="2670" y="224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8" name="Oval 321"/>
            <p:cNvSpPr>
              <a:spLocks noChangeArrowheads="1"/>
            </p:cNvSpPr>
            <p:nvPr/>
          </p:nvSpPr>
          <p:spPr bwMode="auto">
            <a:xfrm>
              <a:off x="2677" y="224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9" name="Oval 322"/>
            <p:cNvSpPr>
              <a:spLocks noChangeArrowheads="1"/>
            </p:cNvSpPr>
            <p:nvPr/>
          </p:nvSpPr>
          <p:spPr bwMode="auto">
            <a:xfrm>
              <a:off x="2677" y="21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0" name="Oval 323"/>
            <p:cNvSpPr>
              <a:spLocks noChangeArrowheads="1"/>
            </p:cNvSpPr>
            <p:nvPr/>
          </p:nvSpPr>
          <p:spPr bwMode="auto">
            <a:xfrm>
              <a:off x="2677" y="21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" name="Oval 324"/>
            <p:cNvSpPr>
              <a:spLocks noChangeArrowheads="1"/>
            </p:cNvSpPr>
            <p:nvPr/>
          </p:nvSpPr>
          <p:spPr bwMode="auto">
            <a:xfrm>
              <a:off x="2684" y="21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" name="Oval 325"/>
            <p:cNvSpPr>
              <a:spLocks noChangeArrowheads="1"/>
            </p:cNvSpPr>
            <p:nvPr/>
          </p:nvSpPr>
          <p:spPr bwMode="auto">
            <a:xfrm>
              <a:off x="2684" y="21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3" name="Oval 326"/>
            <p:cNvSpPr>
              <a:spLocks noChangeArrowheads="1"/>
            </p:cNvSpPr>
            <p:nvPr/>
          </p:nvSpPr>
          <p:spPr bwMode="auto">
            <a:xfrm>
              <a:off x="2684" y="209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4" name="Oval 327"/>
            <p:cNvSpPr>
              <a:spLocks noChangeArrowheads="1"/>
            </p:cNvSpPr>
            <p:nvPr/>
          </p:nvSpPr>
          <p:spPr bwMode="auto">
            <a:xfrm>
              <a:off x="2693" y="209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5" name="Oval 328"/>
            <p:cNvSpPr>
              <a:spLocks noChangeArrowheads="1"/>
            </p:cNvSpPr>
            <p:nvPr/>
          </p:nvSpPr>
          <p:spPr bwMode="auto">
            <a:xfrm>
              <a:off x="2693" y="209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6" name="Oval 329"/>
            <p:cNvSpPr>
              <a:spLocks noChangeArrowheads="1"/>
            </p:cNvSpPr>
            <p:nvPr/>
          </p:nvSpPr>
          <p:spPr bwMode="auto">
            <a:xfrm>
              <a:off x="2700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7" name="Oval 330"/>
            <p:cNvSpPr>
              <a:spLocks noChangeArrowheads="1"/>
            </p:cNvSpPr>
            <p:nvPr/>
          </p:nvSpPr>
          <p:spPr bwMode="auto">
            <a:xfrm>
              <a:off x="2700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8" name="Oval 331"/>
            <p:cNvSpPr>
              <a:spLocks noChangeArrowheads="1"/>
            </p:cNvSpPr>
            <p:nvPr/>
          </p:nvSpPr>
          <p:spPr bwMode="auto">
            <a:xfrm>
              <a:off x="2700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9" name="Oval 332"/>
            <p:cNvSpPr>
              <a:spLocks noChangeArrowheads="1"/>
            </p:cNvSpPr>
            <p:nvPr/>
          </p:nvSpPr>
          <p:spPr bwMode="auto">
            <a:xfrm>
              <a:off x="2707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0" name="Oval 333"/>
            <p:cNvSpPr>
              <a:spLocks noChangeArrowheads="1"/>
            </p:cNvSpPr>
            <p:nvPr/>
          </p:nvSpPr>
          <p:spPr bwMode="auto">
            <a:xfrm>
              <a:off x="2707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" name="Oval 334"/>
            <p:cNvSpPr>
              <a:spLocks noChangeArrowheads="1"/>
            </p:cNvSpPr>
            <p:nvPr/>
          </p:nvSpPr>
          <p:spPr bwMode="auto">
            <a:xfrm>
              <a:off x="2707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2" name="Oval 335"/>
            <p:cNvSpPr>
              <a:spLocks noChangeArrowheads="1"/>
            </p:cNvSpPr>
            <p:nvPr/>
          </p:nvSpPr>
          <p:spPr bwMode="auto">
            <a:xfrm>
              <a:off x="2714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3" name="Oval 336"/>
            <p:cNvSpPr>
              <a:spLocks noChangeArrowheads="1"/>
            </p:cNvSpPr>
            <p:nvPr/>
          </p:nvSpPr>
          <p:spPr bwMode="auto">
            <a:xfrm>
              <a:off x="2714" y="19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4" name="Oval 337"/>
            <p:cNvSpPr>
              <a:spLocks noChangeArrowheads="1"/>
            </p:cNvSpPr>
            <p:nvPr/>
          </p:nvSpPr>
          <p:spPr bwMode="auto">
            <a:xfrm>
              <a:off x="2714" y="19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5" name="Oval 338"/>
            <p:cNvSpPr>
              <a:spLocks noChangeArrowheads="1"/>
            </p:cNvSpPr>
            <p:nvPr/>
          </p:nvSpPr>
          <p:spPr bwMode="auto">
            <a:xfrm>
              <a:off x="2722" y="19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6" name="Oval 339"/>
            <p:cNvSpPr>
              <a:spLocks noChangeArrowheads="1"/>
            </p:cNvSpPr>
            <p:nvPr/>
          </p:nvSpPr>
          <p:spPr bwMode="auto">
            <a:xfrm>
              <a:off x="2722" y="19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7" name="Oval 340"/>
            <p:cNvSpPr>
              <a:spLocks noChangeArrowheads="1"/>
            </p:cNvSpPr>
            <p:nvPr/>
          </p:nvSpPr>
          <p:spPr bwMode="auto">
            <a:xfrm>
              <a:off x="2722" y="18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8" name="Oval 341"/>
            <p:cNvSpPr>
              <a:spLocks noChangeArrowheads="1"/>
            </p:cNvSpPr>
            <p:nvPr/>
          </p:nvSpPr>
          <p:spPr bwMode="auto">
            <a:xfrm>
              <a:off x="2729" y="18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9" name="Oval 342"/>
            <p:cNvSpPr>
              <a:spLocks noChangeArrowheads="1"/>
            </p:cNvSpPr>
            <p:nvPr/>
          </p:nvSpPr>
          <p:spPr bwMode="auto">
            <a:xfrm>
              <a:off x="2729" y="18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0" name="Oval 343"/>
            <p:cNvSpPr>
              <a:spLocks noChangeArrowheads="1"/>
            </p:cNvSpPr>
            <p:nvPr/>
          </p:nvSpPr>
          <p:spPr bwMode="auto">
            <a:xfrm>
              <a:off x="2729" y="18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1" name="Oval 344"/>
            <p:cNvSpPr>
              <a:spLocks noChangeArrowheads="1"/>
            </p:cNvSpPr>
            <p:nvPr/>
          </p:nvSpPr>
          <p:spPr bwMode="auto">
            <a:xfrm>
              <a:off x="2736" y="18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2" name="Oval 345"/>
            <p:cNvSpPr>
              <a:spLocks noChangeArrowheads="1"/>
            </p:cNvSpPr>
            <p:nvPr/>
          </p:nvSpPr>
          <p:spPr bwMode="auto">
            <a:xfrm>
              <a:off x="2736" y="18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3" name="Oval 346"/>
            <p:cNvSpPr>
              <a:spLocks noChangeArrowheads="1"/>
            </p:cNvSpPr>
            <p:nvPr/>
          </p:nvSpPr>
          <p:spPr bwMode="auto">
            <a:xfrm>
              <a:off x="2736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4" name="Oval 347"/>
            <p:cNvSpPr>
              <a:spLocks noChangeArrowheads="1"/>
            </p:cNvSpPr>
            <p:nvPr/>
          </p:nvSpPr>
          <p:spPr bwMode="auto">
            <a:xfrm>
              <a:off x="2744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5" name="Oval 348"/>
            <p:cNvSpPr>
              <a:spLocks noChangeArrowheads="1"/>
            </p:cNvSpPr>
            <p:nvPr/>
          </p:nvSpPr>
          <p:spPr bwMode="auto">
            <a:xfrm>
              <a:off x="2744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6" name="Oval 349"/>
            <p:cNvSpPr>
              <a:spLocks noChangeArrowheads="1"/>
            </p:cNvSpPr>
            <p:nvPr/>
          </p:nvSpPr>
          <p:spPr bwMode="auto">
            <a:xfrm>
              <a:off x="2744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7" name="Oval 350"/>
            <p:cNvSpPr>
              <a:spLocks noChangeArrowheads="1"/>
            </p:cNvSpPr>
            <p:nvPr/>
          </p:nvSpPr>
          <p:spPr bwMode="auto">
            <a:xfrm>
              <a:off x="2751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8" name="Oval 351"/>
            <p:cNvSpPr>
              <a:spLocks noChangeArrowheads="1"/>
            </p:cNvSpPr>
            <p:nvPr/>
          </p:nvSpPr>
          <p:spPr bwMode="auto">
            <a:xfrm>
              <a:off x="2751" y="17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9" name="Oval 352"/>
            <p:cNvSpPr>
              <a:spLocks noChangeArrowheads="1"/>
            </p:cNvSpPr>
            <p:nvPr/>
          </p:nvSpPr>
          <p:spPr bwMode="auto">
            <a:xfrm>
              <a:off x="2751" y="17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0" name="Oval 353"/>
            <p:cNvSpPr>
              <a:spLocks noChangeArrowheads="1"/>
            </p:cNvSpPr>
            <p:nvPr/>
          </p:nvSpPr>
          <p:spPr bwMode="auto">
            <a:xfrm>
              <a:off x="2758" y="17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" name="Oval 354"/>
            <p:cNvSpPr>
              <a:spLocks noChangeArrowheads="1"/>
            </p:cNvSpPr>
            <p:nvPr/>
          </p:nvSpPr>
          <p:spPr bwMode="auto">
            <a:xfrm>
              <a:off x="2758" y="17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" name="Oval 355"/>
            <p:cNvSpPr>
              <a:spLocks noChangeArrowheads="1"/>
            </p:cNvSpPr>
            <p:nvPr/>
          </p:nvSpPr>
          <p:spPr bwMode="auto">
            <a:xfrm>
              <a:off x="2758" y="17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3" name="Oval 356"/>
            <p:cNvSpPr>
              <a:spLocks noChangeArrowheads="1"/>
            </p:cNvSpPr>
            <p:nvPr/>
          </p:nvSpPr>
          <p:spPr bwMode="auto">
            <a:xfrm>
              <a:off x="2766" y="173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4" name="Oval 357"/>
            <p:cNvSpPr>
              <a:spLocks noChangeArrowheads="1"/>
            </p:cNvSpPr>
            <p:nvPr/>
          </p:nvSpPr>
          <p:spPr bwMode="auto">
            <a:xfrm>
              <a:off x="2766" y="166"/>
              <a:ext cx="21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5" name="Oval 358"/>
            <p:cNvSpPr>
              <a:spLocks noChangeArrowheads="1"/>
            </p:cNvSpPr>
            <p:nvPr/>
          </p:nvSpPr>
          <p:spPr bwMode="auto">
            <a:xfrm>
              <a:off x="2766" y="166"/>
              <a:ext cx="21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6" name="Oval 359"/>
            <p:cNvSpPr>
              <a:spLocks noChangeArrowheads="1"/>
            </p:cNvSpPr>
            <p:nvPr/>
          </p:nvSpPr>
          <p:spPr bwMode="auto">
            <a:xfrm>
              <a:off x="2773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7" name="Oval 360"/>
            <p:cNvSpPr>
              <a:spLocks noChangeArrowheads="1"/>
            </p:cNvSpPr>
            <p:nvPr/>
          </p:nvSpPr>
          <p:spPr bwMode="auto">
            <a:xfrm>
              <a:off x="2773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8" name="Oval 361"/>
            <p:cNvSpPr>
              <a:spLocks noChangeArrowheads="1"/>
            </p:cNvSpPr>
            <p:nvPr/>
          </p:nvSpPr>
          <p:spPr bwMode="auto">
            <a:xfrm>
              <a:off x="2773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9" name="Oval 362"/>
            <p:cNvSpPr>
              <a:spLocks noChangeArrowheads="1"/>
            </p:cNvSpPr>
            <p:nvPr/>
          </p:nvSpPr>
          <p:spPr bwMode="auto">
            <a:xfrm>
              <a:off x="2780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0" name="Oval 363"/>
            <p:cNvSpPr>
              <a:spLocks noChangeArrowheads="1"/>
            </p:cNvSpPr>
            <p:nvPr/>
          </p:nvSpPr>
          <p:spPr bwMode="auto">
            <a:xfrm>
              <a:off x="2780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1" name="Oval 364"/>
            <p:cNvSpPr>
              <a:spLocks noChangeArrowheads="1"/>
            </p:cNvSpPr>
            <p:nvPr/>
          </p:nvSpPr>
          <p:spPr bwMode="auto">
            <a:xfrm>
              <a:off x="2787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" name="Oval 365"/>
            <p:cNvSpPr>
              <a:spLocks noChangeArrowheads="1"/>
            </p:cNvSpPr>
            <p:nvPr/>
          </p:nvSpPr>
          <p:spPr bwMode="auto">
            <a:xfrm>
              <a:off x="2787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" name="Oval 366"/>
            <p:cNvSpPr>
              <a:spLocks noChangeArrowheads="1"/>
            </p:cNvSpPr>
            <p:nvPr/>
          </p:nvSpPr>
          <p:spPr bwMode="auto">
            <a:xfrm>
              <a:off x="2787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" name="Oval 367"/>
            <p:cNvSpPr>
              <a:spLocks noChangeArrowheads="1"/>
            </p:cNvSpPr>
            <p:nvPr/>
          </p:nvSpPr>
          <p:spPr bwMode="auto">
            <a:xfrm>
              <a:off x="2795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" name="Oval 368"/>
            <p:cNvSpPr>
              <a:spLocks noChangeArrowheads="1"/>
            </p:cNvSpPr>
            <p:nvPr/>
          </p:nvSpPr>
          <p:spPr bwMode="auto">
            <a:xfrm>
              <a:off x="2795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" name="Oval 369"/>
            <p:cNvSpPr>
              <a:spLocks noChangeArrowheads="1"/>
            </p:cNvSpPr>
            <p:nvPr/>
          </p:nvSpPr>
          <p:spPr bwMode="auto">
            <a:xfrm>
              <a:off x="2795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Oval 370"/>
            <p:cNvSpPr>
              <a:spLocks noChangeArrowheads="1"/>
            </p:cNvSpPr>
            <p:nvPr/>
          </p:nvSpPr>
          <p:spPr bwMode="auto">
            <a:xfrm>
              <a:off x="2802" y="15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Oval 371"/>
            <p:cNvSpPr>
              <a:spLocks noChangeArrowheads="1"/>
            </p:cNvSpPr>
            <p:nvPr/>
          </p:nvSpPr>
          <p:spPr bwMode="auto">
            <a:xfrm>
              <a:off x="2802" y="15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Oval 372"/>
            <p:cNvSpPr>
              <a:spLocks noChangeArrowheads="1"/>
            </p:cNvSpPr>
            <p:nvPr/>
          </p:nvSpPr>
          <p:spPr bwMode="auto">
            <a:xfrm>
              <a:off x="2802" y="15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Oval 373"/>
            <p:cNvSpPr>
              <a:spLocks noChangeArrowheads="1"/>
            </p:cNvSpPr>
            <p:nvPr/>
          </p:nvSpPr>
          <p:spPr bwMode="auto">
            <a:xfrm>
              <a:off x="2809" y="15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Oval 374"/>
            <p:cNvSpPr>
              <a:spLocks noChangeArrowheads="1"/>
            </p:cNvSpPr>
            <p:nvPr/>
          </p:nvSpPr>
          <p:spPr bwMode="auto">
            <a:xfrm>
              <a:off x="2809" y="15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Oval 375"/>
            <p:cNvSpPr>
              <a:spLocks noChangeArrowheads="1"/>
            </p:cNvSpPr>
            <p:nvPr/>
          </p:nvSpPr>
          <p:spPr bwMode="auto">
            <a:xfrm>
              <a:off x="2809" y="15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Oval 376"/>
            <p:cNvSpPr>
              <a:spLocks noChangeArrowheads="1"/>
            </p:cNvSpPr>
            <p:nvPr/>
          </p:nvSpPr>
          <p:spPr bwMode="auto">
            <a:xfrm>
              <a:off x="2817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Oval 377"/>
            <p:cNvSpPr>
              <a:spLocks noChangeArrowheads="1"/>
            </p:cNvSpPr>
            <p:nvPr/>
          </p:nvSpPr>
          <p:spPr bwMode="auto">
            <a:xfrm>
              <a:off x="2817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Oval 378"/>
            <p:cNvSpPr>
              <a:spLocks noChangeArrowheads="1"/>
            </p:cNvSpPr>
            <p:nvPr/>
          </p:nvSpPr>
          <p:spPr bwMode="auto">
            <a:xfrm>
              <a:off x="2817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Oval 379"/>
            <p:cNvSpPr>
              <a:spLocks noChangeArrowheads="1"/>
            </p:cNvSpPr>
            <p:nvPr/>
          </p:nvSpPr>
          <p:spPr bwMode="auto">
            <a:xfrm>
              <a:off x="2824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Oval 380"/>
            <p:cNvSpPr>
              <a:spLocks noChangeArrowheads="1"/>
            </p:cNvSpPr>
            <p:nvPr/>
          </p:nvSpPr>
          <p:spPr bwMode="auto">
            <a:xfrm>
              <a:off x="2824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Oval 381"/>
            <p:cNvSpPr>
              <a:spLocks noChangeArrowheads="1"/>
            </p:cNvSpPr>
            <p:nvPr/>
          </p:nvSpPr>
          <p:spPr bwMode="auto">
            <a:xfrm>
              <a:off x="2824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Oval 382"/>
            <p:cNvSpPr>
              <a:spLocks noChangeArrowheads="1"/>
            </p:cNvSpPr>
            <p:nvPr/>
          </p:nvSpPr>
          <p:spPr bwMode="auto">
            <a:xfrm>
              <a:off x="2831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Oval 383"/>
            <p:cNvSpPr>
              <a:spLocks noChangeArrowheads="1"/>
            </p:cNvSpPr>
            <p:nvPr/>
          </p:nvSpPr>
          <p:spPr bwMode="auto">
            <a:xfrm>
              <a:off x="2831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Oval 384"/>
            <p:cNvSpPr>
              <a:spLocks noChangeArrowheads="1"/>
            </p:cNvSpPr>
            <p:nvPr/>
          </p:nvSpPr>
          <p:spPr bwMode="auto">
            <a:xfrm>
              <a:off x="2831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Oval 385"/>
            <p:cNvSpPr>
              <a:spLocks noChangeArrowheads="1"/>
            </p:cNvSpPr>
            <p:nvPr/>
          </p:nvSpPr>
          <p:spPr bwMode="auto">
            <a:xfrm>
              <a:off x="2839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Oval 386"/>
            <p:cNvSpPr>
              <a:spLocks noChangeArrowheads="1"/>
            </p:cNvSpPr>
            <p:nvPr/>
          </p:nvSpPr>
          <p:spPr bwMode="auto">
            <a:xfrm>
              <a:off x="2839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Oval 387"/>
            <p:cNvSpPr>
              <a:spLocks noChangeArrowheads="1"/>
            </p:cNvSpPr>
            <p:nvPr/>
          </p:nvSpPr>
          <p:spPr bwMode="auto">
            <a:xfrm>
              <a:off x="2839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Oval 388"/>
            <p:cNvSpPr>
              <a:spLocks noChangeArrowheads="1"/>
            </p:cNvSpPr>
            <p:nvPr/>
          </p:nvSpPr>
          <p:spPr bwMode="auto">
            <a:xfrm>
              <a:off x="2846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Oval 389"/>
            <p:cNvSpPr>
              <a:spLocks noChangeArrowheads="1"/>
            </p:cNvSpPr>
            <p:nvPr/>
          </p:nvSpPr>
          <p:spPr bwMode="auto">
            <a:xfrm>
              <a:off x="2846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Oval 390"/>
            <p:cNvSpPr>
              <a:spLocks noChangeArrowheads="1"/>
            </p:cNvSpPr>
            <p:nvPr/>
          </p:nvSpPr>
          <p:spPr bwMode="auto">
            <a:xfrm>
              <a:off x="2846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Oval 391"/>
            <p:cNvSpPr>
              <a:spLocks noChangeArrowheads="1"/>
            </p:cNvSpPr>
            <p:nvPr/>
          </p:nvSpPr>
          <p:spPr bwMode="auto">
            <a:xfrm>
              <a:off x="2853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Oval 392"/>
            <p:cNvSpPr>
              <a:spLocks noChangeArrowheads="1"/>
            </p:cNvSpPr>
            <p:nvPr/>
          </p:nvSpPr>
          <p:spPr bwMode="auto">
            <a:xfrm>
              <a:off x="2853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Oval 393"/>
            <p:cNvSpPr>
              <a:spLocks noChangeArrowheads="1"/>
            </p:cNvSpPr>
            <p:nvPr/>
          </p:nvSpPr>
          <p:spPr bwMode="auto">
            <a:xfrm>
              <a:off x="2853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Oval 394"/>
            <p:cNvSpPr>
              <a:spLocks noChangeArrowheads="1"/>
            </p:cNvSpPr>
            <p:nvPr/>
          </p:nvSpPr>
          <p:spPr bwMode="auto">
            <a:xfrm>
              <a:off x="2861" y="136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Oval 395"/>
            <p:cNvSpPr>
              <a:spLocks noChangeArrowheads="1"/>
            </p:cNvSpPr>
            <p:nvPr/>
          </p:nvSpPr>
          <p:spPr bwMode="auto">
            <a:xfrm>
              <a:off x="2861" y="136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Oval 396"/>
            <p:cNvSpPr>
              <a:spLocks noChangeArrowheads="1"/>
            </p:cNvSpPr>
            <p:nvPr/>
          </p:nvSpPr>
          <p:spPr bwMode="auto">
            <a:xfrm>
              <a:off x="2861" y="136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Oval 397"/>
            <p:cNvSpPr>
              <a:spLocks noChangeArrowheads="1"/>
            </p:cNvSpPr>
            <p:nvPr/>
          </p:nvSpPr>
          <p:spPr bwMode="auto">
            <a:xfrm>
              <a:off x="2868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Oval 398"/>
            <p:cNvSpPr>
              <a:spLocks noChangeArrowheads="1"/>
            </p:cNvSpPr>
            <p:nvPr/>
          </p:nvSpPr>
          <p:spPr bwMode="auto">
            <a:xfrm>
              <a:off x="2868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Oval 399"/>
            <p:cNvSpPr>
              <a:spLocks noChangeArrowheads="1"/>
            </p:cNvSpPr>
            <p:nvPr/>
          </p:nvSpPr>
          <p:spPr bwMode="auto">
            <a:xfrm>
              <a:off x="2875" y="136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Oval 400"/>
            <p:cNvSpPr>
              <a:spLocks noChangeArrowheads="1"/>
            </p:cNvSpPr>
            <p:nvPr/>
          </p:nvSpPr>
          <p:spPr bwMode="auto">
            <a:xfrm>
              <a:off x="2875" y="136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Oval 401"/>
            <p:cNvSpPr>
              <a:spLocks noChangeArrowheads="1"/>
            </p:cNvSpPr>
            <p:nvPr/>
          </p:nvSpPr>
          <p:spPr bwMode="auto">
            <a:xfrm>
              <a:off x="2875" y="136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Oval 402"/>
            <p:cNvSpPr>
              <a:spLocks noChangeArrowheads="1"/>
            </p:cNvSpPr>
            <p:nvPr/>
          </p:nvSpPr>
          <p:spPr bwMode="auto">
            <a:xfrm>
              <a:off x="2882" y="136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Oval 403"/>
            <p:cNvSpPr>
              <a:spLocks noChangeArrowheads="1"/>
            </p:cNvSpPr>
            <p:nvPr/>
          </p:nvSpPr>
          <p:spPr bwMode="auto">
            <a:xfrm>
              <a:off x="2882" y="136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Oval 404"/>
            <p:cNvSpPr>
              <a:spLocks noChangeArrowheads="1"/>
            </p:cNvSpPr>
            <p:nvPr/>
          </p:nvSpPr>
          <p:spPr bwMode="auto">
            <a:xfrm>
              <a:off x="2882" y="136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Oval 405"/>
            <p:cNvSpPr>
              <a:spLocks noChangeArrowheads="1"/>
            </p:cNvSpPr>
            <p:nvPr/>
          </p:nvSpPr>
          <p:spPr bwMode="auto">
            <a:xfrm>
              <a:off x="2890" y="13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Oval 406"/>
            <p:cNvSpPr>
              <a:spLocks noChangeArrowheads="1"/>
            </p:cNvSpPr>
            <p:nvPr/>
          </p:nvSpPr>
          <p:spPr bwMode="auto">
            <a:xfrm>
              <a:off x="2890" y="13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Oval 407"/>
            <p:cNvSpPr>
              <a:spLocks noChangeArrowheads="1"/>
            </p:cNvSpPr>
            <p:nvPr/>
          </p:nvSpPr>
          <p:spPr bwMode="auto">
            <a:xfrm>
              <a:off x="2890" y="13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Oval 408"/>
            <p:cNvSpPr>
              <a:spLocks noChangeArrowheads="1"/>
            </p:cNvSpPr>
            <p:nvPr/>
          </p:nvSpPr>
          <p:spPr bwMode="auto">
            <a:xfrm>
              <a:off x="2899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Oval 409"/>
            <p:cNvSpPr>
              <a:spLocks noChangeArrowheads="1"/>
            </p:cNvSpPr>
            <p:nvPr/>
          </p:nvSpPr>
          <p:spPr bwMode="auto">
            <a:xfrm>
              <a:off x="2899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Oval 410"/>
            <p:cNvSpPr>
              <a:spLocks noChangeArrowheads="1"/>
            </p:cNvSpPr>
            <p:nvPr/>
          </p:nvSpPr>
          <p:spPr bwMode="auto">
            <a:xfrm>
              <a:off x="2899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Oval 411"/>
            <p:cNvSpPr>
              <a:spLocks noChangeArrowheads="1"/>
            </p:cNvSpPr>
            <p:nvPr/>
          </p:nvSpPr>
          <p:spPr bwMode="auto">
            <a:xfrm>
              <a:off x="2906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Oval 412"/>
            <p:cNvSpPr>
              <a:spLocks noChangeArrowheads="1"/>
            </p:cNvSpPr>
            <p:nvPr/>
          </p:nvSpPr>
          <p:spPr bwMode="auto">
            <a:xfrm>
              <a:off x="2906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Oval 413"/>
            <p:cNvSpPr>
              <a:spLocks noChangeArrowheads="1"/>
            </p:cNvSpPr>
            <p:nvPr/>
          </p:nvSpPr>
          <p:spPr bwMode="auto">
            <a:xfrm>
              <a:off x="2906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Oval 414"/>
            <p:cNvSpPr>
              <a:spLocks noChangeArrowheads="1"/>
            </p:cNvSpPr>
            <p:nvPr/>
          </p:nvSpPr>
          <p:spPr bwMode="auto">
            <a:xfrm>
              <a:off x="2913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Oval 415"/>
            <p:cNvSpPr>
              <a:spLocks noChangeArrowheads="1"/>
            </p:cNvSpPr>
            <p:nvPr/>
          </p:nvSpPr>
          <p:spPr bwMode="auto">
            <a:xfrm>
              <a:off x="2913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Oval 416"/>
            <p:cNvSpPr>
              <a:spLocks noChangeArrowheads="1"/>
            </p:cNvSpPr>
            <p:nvPr/>
          </p:nvSpPr>
          <p:spPr bwMode="auto">
            <a:xfrm>
              <a:off x="2913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Oval 417"/>
            <p:cNvSpPr>
              <a:spLocks noChangeArrowheads="1"/>
            </p:cNvSpPr>
            <p:nvPr/>
          </p:nvSpPr>
          <p:spPr bwMode="auto">
            <a:xfrm>
              <a:off x="2921" y="129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Oval 418"/>
            <p:cNvSpPr>
              <a:spLocks noChangeArrowheads="1"/>
            </p:cNvSpPr>
            <p:nvPr/>
          </p:nvSpPr>
          <p:spPr bwMode="auto">
            <a:xfrm>
              <a:off x="2921" y="129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Oval 419"/>
            <p:cNvSpPr>
              <a:spLocks noChangeArrowheads="1"/>
            </p:cNvSpPr>
            <p:nvPr/>
          </p:nvSpPr>
          <p:spPr bwMode="auto">
            <a:xfrm>
              <a:off x="2921" y="129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Oval 420"/>
            <p:cNvSpPr>
              <a:spLocks noChangeArrowheads="1"/>
            </p:cNvSpPr>
            <p:nvPr/>
          </p:nvSpPr>
          <p:spPr bwMode="auto">
            <a:xfrm>
              <a:off x="2928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Oval 421"/>
            <p:cNvSpPr>
              <a:spLocks noChangeArrowheads="1"/>
            </p:cNvSpPr>
            <p:nvPr/>
          </p:nvSpPr>
          <p:spPr bwMode="auto">
            <a:xfrm>
              <a:off x="2928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Oval 422"/>
            <p:cNvSpPr>
              <a:spLocks noChangeArrowheads="1"/>
            </p:cNvSpPr>
            <p:nvPr/>
          </p:nvSpPr>
          <p:spPr bwMode="auto">
            <a:xfrm>
              <a:off x="2928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Oval 423"/>
            <p:cNvSpPr>
              <a:spLocks noChangeArrowheads="1"/>
            </p:cNvSpPr>
            <p:nvPr/>
          </p:nvSpPr>
          <p:spPr bwMode="auto">
            <a:xfrm>
              <a:off x="2935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Oval 424"/>
            <p:cNvSpPr>
              <a:spLocks noChangeArrowheads="1"/>
            </p:cNvSpPr>
            <p:nvPr/>
          </p:nvSpPr>
          <p:spPr bwMode="auto">
            <a:xfrm>
              <a:off x="2935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Oval 425"/>
            <p:cNvSpPr>
              <a:spLocks noChangeArrowheads="1"/>
            </p:cNvSpPr>
            <p:nvPr/>
          </p:nvSpPr>
          <p:spPr bwMode="auto">
            <a:xfrm>
              <a:off x="2935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Oval 426"/>
            <p:cNvSpPr>
              <a:spLocks noChangeArrowheads="1"/>
            </p:cNvSpPr>
            <p:nvPr/>
          </p:nvSpPr>
          <p:spPr bwMode="auto">
            <a:xfrm>
              <a:off x="2942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Oval 427"/>
            <p:cNvSpPr>
              <a:spLocks noChangeArrowheads="1"/>
            </p:cNvSpPr>
            <p:nvPr/>
          </p:nvSpPr>
          <p:spPr bwMode="auto">
            <a:xfrm>
              <a:off x="2942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Oval 428"/>
            <p:cNvSpPr>
              <a:spLocks noChangeArrowheads="1"/>
            </p:cNvSpPr>
            <p:nvPr/>
          </p:nvSpPr>
          <p:spPr bwMode="auto">
            <a:xfrm>
              <a:off x="2942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Oval 429"/>
            <p:cNvSpPr>
              <a:spLocks noChangeArrowheads="1"/>
            </p:cNvSpPr>
            <p:nvPr/>
          </p:nvSpPr>
          <p:spPr bwMode="auto">
            <a:xfrm>
              <a:off x="2950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Oval 430"/>
            <p:cNvSpPr>
              <a:spLocks noChangeArrowheads="1"/>
            </p:cNvSpPr>
            <p:nvPr/>
          </p:nvSpPr>
          <p:spPr bwMode="auto">
            <a:xfrm>
              <a:off x="2950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Oval 431"/>
            <p:cNvSpPr>
              <a:spLocks noChangeArrowheads="1"/>
            </p:cNvSpPr>
            <p:nvPr/>
          </p:nvSpPr>
          <p:spPr bwMode="auto">
            <a:xfrm>
              <a:off x="2950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Oval 432"/>
            <p:cNvSpPr>
              <a:spLocks noChangeArrowheads="1"/>
            </p:cNvSpPr>
            <p:nvPr/>
          </p:nvSpPr>
          <p:spPr bwMode="auto">
            <a:xfrm>
              <a:off x="2957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Oval 433"/>
            <p:cNvSpPr>
              <a:spLocks noChangeArrowheads="1"/>
            </p:cNvSpPr>
            <p:nvPr/>
          </p:nvSpPr>
          <p:spPr bwMode="auto">
            <a:xfrm>
              <a:off x="2957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Oval 434"/>
            <p:cNvSpPr>
              <a:spLocks noChangeArrowheads="1"/>
            </p:cNvSpPr>
            <p:nvPr/>
          </p:nvSpPr>
          <p:spPr bwMode="auto">
            <a:xfrm>
              <a:off x="2964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Oval 435"/>
            <p:cNvSpPr>
              <a:spLocks noChangeArrowheads="1"/>
            </p:cNvSpPr>
            <p:nvPr/>
          </p:nvSpPr>
          <p:spPr bwMode="auto">
            <a:xfrm>
              <a:off x="2964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Oval 436"/>
            <p:cNvSpPr>
              <a:spLocks noChangeArrowheads="1"/>
            </p:cNvSpPr>
            <p:nvPr/>
          </p:nvSpPr>
          <p:spPr bwMode="auto">
            <a:xfrm>
              <a:off x="2964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Oval 437"/>
            <p:cNvSpPr>
              <a:spLocks noChangeArrowheads="1"/>
            </p:cNvSpPr>
            <p:nvPr/>
          </p:nvSpPr>
          <p:spPr bwMode="auto">
            <a:xfrm>
              <a:off x="2972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5" name="Oval 438"/>
            <p:cNvSpPr>
              <a:spLocks noChangeArrowheads="1"/>
            </p:cNvSpPr>
            <p:nvPr/>
          </p:nvSpPr>
          <p:spPr bwMode="auto">
            <a:xfrm>
              <a:off x="2972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6" name="Oval 439"/>
            <p:cNvSpPr>
              <a:spLocks noChangeArrowheads="1"/>
            </p:cNvSpPr>
            <p:nvPr/>
          </p:nvSpPr>
          <p:spPr bwMode="auto">
            <a:xfrm>
              <a:off x="2972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7" name="Oval 440"/>
            <p:cNvSpPr>
              <a:spLocks noChangeArrowheads="1"/>
            </p:cNvSpPr>
            <p:nvPr/>
          </p:nvSpPr>
          <p:spPr bwMode="auto">
            <a:xfrm>
              <a:off x="2979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8" name="Oval 441"/>
            <p:cNvSpPr>
              <a:spLocks noChangeArrowheads="1"/>
            </p:cNvSpPr>
            <p:nvPr/>
          </p:nvSpPr>
          <p:spPr bwMode="auto">
            <a:xfrm>
              <a:off x="2979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9" name="Oval 442"/>
            <p:cNvSpPr>
              <a:spLocks noChangeArrowheads="1"/>
            </p:cNvSpPr>
            <p:nvPr/>
          </p:nvSpPr>
          <p:spPr bwMode="auto">
            <a:xfrm>
              <a:off x="2979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0" name="Oval 443"/>
            <p:cNvSpPr>
              <a:spLocks noChangeArrowheads="1"/>
            </p:cNvSpPr>
            <p:nvPr/>
          </p:nvSpPr>
          <p:spPr bwMode="auto">
            <a:xfrm>
              <a:off x="2986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1" name="Oval 444"/>
            <p:cNvSpPr>
              <a:spLocks noChangeArrowheads="1"/>
            </p:cNvSpPr>
            <p:nvPr/>
          </p:nvSpPr>
          <p:spPr bwMode="auto">
            <a:xfrm>
              <a:off x="2986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2" name="Oval 445"/>
            <p:cNvSpPr>
              <a:spLocks noChangeArrowheads="1"/>
            </p:cNvSpPr>
            <p:nvPr/>
          </p:nvSpPr>
          <p:spPr bwMode="auto">
            <a:xfrm>
              <a:off x="2986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3" name="Oval 446"/>
            <p:cNvSpPr>
              <a:spLocks noChangeArrowheads="1"/>
            </p:cNvSpPr>
            <p:nvPr/>
          </p:nvSpPr>
          <p:spPr bwMode="auto">
            <a:xfrm>
              <a:off x="2994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4" name="Oval 447"/>
            <p:cNvSpPr>
              <a:spLocks noChangeArrowheads="1"/>
            </p:cNvSpPr>
            <p:nvPr/>
          </p:nvSpPr>
          <p:spPr bwMode="auto">
            <a:xfrm>
              <a:off x="2994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5" name="Oval 448"/>
            <p:cNvSpPr>
              <a:spLocks noChangeArrowheads="1"/>
            </p:cNvSpPr>
            <p:nvPr/>
          </p:nvSpPr>
          <p:spPr bwMode="auto">
            <a:xfrm>
              <a:off x="2994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6" name="Oval 449"/>
            <p:cNvSpPr>
              <a:spLocks noChangeArrowheads="1"/>
            </p:cNvSpPr>
            <p:nvPr/>
          </p:nvSpPr>
          <p:spPr bwMode="auto">
            <a:xfrm>
              <a:off x="3001" y="12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7" name="Oval 450"/>
            <p:cNvSpPr>
              <a:spLocks noChangeArrowheads="1"/>
            </p:cNvSpPr>
            <p:nvPr/>
          </p:nvSpPr>
          <p:spPr bwMode="auto">
            <a:xfrm>
              <a:off x="3001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8" name="Oval 451"/>
            <p:cNvSpPr>
              <a:spLocks noChangeArrowheads="1"/>
            </p:cNvSpPr>
            <p:nvPr/>
          </p:nvSpPr>
          <p:spPr bwMode="auto">
            <a:xfrm>
              <a:off x="3001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9" name="Oval 452"/>
            <p:cNvSpPr>
              <a:spLocks noChangeArrowheads="1"/>
            </p:cNvSpPr>
            <p:nvPr/>
          </p:nvSpPr>
          <p:spPr bwMode="auto">
            <a:xfrm>
              <a:off x="3008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0" name="Oval 453"/>
            <p:cNvSpPr>
              <a:spLocks noChangeArrowheads="1"/>
            </p:cNvSpPr>
            <p:nvPr/>
          </p:nvSpPr>
          <p:spPr bwMode="auto">
            <a:xfrm>
              <a:off x="3008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1" name="Oval 454"/>
            <p:cNvSpPr>
              <a:spLocks noChangeArrowheads="1"/>
            </p:cNvSpPr>
            <p:nvPr/>
          </p:nvSpPr>
          <p:spPr bwMode="auto">
            <a:xfrm>
              <a:off x="3008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2" name="Oval 455"/>
            <p:cNvSpPr>
              <a:spLocks noChangeArrowheads="1"/>
            </p:cNvSpPr>
            <p:nvPr/>
          </p:nvSpPr>
          <p:spPr bwMode="auto">
            <a:xfrm>
              <a:off x="3016" y="136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3" name="Oval 456"/>
            <p:cNvSpPr>
              <a:spLocks noChangeArrowheads="1"/>
            </p:cNvSpPr>
            <p:nvPr/>
          </p:nvSpPr>
          <p:spPr bwMode="auto">
            <a:xfrm>
              <a:off x="3016" y="136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4" name="Oval 457"/>
            <p:cNvSpPr>
              <a:spLocks noChangeArrowheads="1"/>
            </p:cNvSpPr>
            <p:nvPr/>
          </p:nvSpPr>
          <p:spPr bwMode="auto">
            <a:xfrm>
              <a:off x="3016" y="136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5" name="Oval 458"/>
            <p:cNvSpPr>
              <a:spLocks noChangeArrowheads="1"/>
            </p:cNvSpPr>
            <p:nvPr/>
          </p:nvSpPr>
          <p:spPr bwMode="auto">
            <a:xfrm>
              <a:off x="3023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6" name="Oval 459"/>
            <p:cNvSpPr>
              <a:spLocks noChangeArrowheads="1"/>
            </p:cNvSpPr>
            <p:nvPr/>
          </p:nvSpPr>
          <p:spPr bwMode="auto">
            <a:xfrm>
              <a:off x="3023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7" name="Oval 460"/>
            <p:cNvSpPr>
              <a:spLocks noChangeArrowheads="1"/>
            </p:cNvSpPr>
            <p:nvPr/>
          </p:nvSpPr>
          <p:spPr bwMode="auto">
            <a:xfrm>
              <a:off x="3023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8" name="Oval 461"/>
            <p:cNvSpPr>
              <a:spLocks noChangeArrowheads="1"/>
            </p:cNvSpPr>
            <p:nvPr/>
          </p:nvSpPr>
          <p:spPr bwMode="auto">
            <a:xfrm>
              <a:off x="3030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9" name="Oval 462"/>
            <p:cNvSpPr>
              <a:spLocks noChangeArrowheads="1"/>
            </p:cNvSpPr>
            <p:nvPr/>
          </p:nvSpPr>
          <p:spPr bwMode="auto">
            <a:xfrm>
              <a:off x="3030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0" name="Oval 463"/>
            <p:cNvSpPr>
              <a:spLocks noChangeArrowheads="1"/>
            </p:cNvSpPr>
            <p:nvPr/>
          </p:nvSpPr>
          <p:spPr bwMode="auto">
            <a:xfrm>
              <a:off x="3030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1" name="Oval 464"/>
            <p:cNvSpPr>
              <a:spLocks noChangeArrowheads="1"/>
            </p:cNvSpPr>
            <p:nvPr/>
          </p:nvSpPr>
          <p:spPr bwMode="auto">
            <a:xfrm>
              <a:off x="3037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2" name="Oval 465"/>
            <p:cNvSpPr>
              <a:spLocks noChangeArrowheads="1"/>
            </p:cNvSpPr>
            <p:nvPr/>
          </p:nvSpPr>
          <p:spPr bwMode="auto">
            <a:xfrm>
              <a:off x="3037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3" name="Oval 466"/>
            <p:cNvSpPr>
              <a:spLocks noChangeArrowheads="1"/>
            </p:cNvSpPr>
            <p:nvPr/>
          </p:nvSpPr>
          <p:spPr bwMode="auto">
            <a:xfrm>
              <a:off x="3037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" name="Oval 467"/>
            <p:cNvSpPr>
              <a:spLocks noChangeArrowheads="1"/>
            </p:cNvSpPr>
            <p:nvPr/>
          </p:nvSpPr>
          <p:spPr bwMode="auto">
            <a:xfrm>
              <a:off x="3045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Oval 468"/>
            <p:cNvSpPr>
              <a:spLocks noChangeArrowheads="1"/>
            </p:cNvSpPr>
            <p:nvPr/>
          </p:nvSpPr>
          <p:spPr bwMode="auto">
            <a:xfrm>
              <a:off x="3045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" name="Oval 469"/>
            <p:cNvSpPr>
              <a:spLocks noChangeArrowheads="1"/>
            </p:cNvSpPr>
            <p:nvPr/>
          </p:nvSpPr>
          <p:spPr bwMode="auto">
            <a:xfrm>
              <a:off x="3052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" name="Oval 470"/>
            <p:cNvSpPr>
              <a:spLocks noChangeArrowheads="1"/>
            </p:cNvSpPr>
            <p:nvPr/>
          </p:nvSpPr>
          <p:spPr bwMode="auto">
            <a:xfrm>
              <a:off x="3052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" name="Oval 471"/>
            <p:cNvSpPr>
              <a:spLocks noChangeArrowheads="1"/>
            </p:cNvSpPr>
            <p:nvPr/>
          </p:nvSpPr>
          <p:spPr bwMode="auto">
            <a:xfrm>
              <a:off x="3052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" name="Oval 472"/>
            <p:cNvSpPr>
              <a:spLocks noChangeArrowheads="1"/>
            </p:cNvSpPr>
            <p:nvPr/>
          </p:nvSpPr>
          <p:spPr bwMode="auto">
            <a:xfrm>
              <a:off x="3059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" name="Oval 473"/>
            <p:cNvSpPr>
              <a:spLocks noChangeArrowheads="1"/>
            </p:cNvSpPr>
            <p:nvPr/>
          </p:nvSpPr>
          <p:spPr bwMode="auto">
            <a:xfrm>
              <a:off x="3059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" name="Oval 474"/>
            <p:cNvSpPr>
              <a:spLocks noChangeArrowheads="1"/>
            </p:cNvSpPr>
            <p:nvPr/>
          </p:nvSpPr>
          <p:spPr bwMode="auto">
            <a:xfrm>
              <a:off x="3059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" name="Oval 475"/>
            <p:cNvSpPr>
              <a:spLocks noChangeArrowheads="1"/>
            </p:cNvSpPr>
            <p:nvPr/>
          </p:nvSpPr>
          <p:spPr bwMode="auto">
            <a:xfrm>
              <a:off x="3067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" name="Oval 476"/>
            <p:cNvSpPr>
              <a:spLocks noChangeArrowheads="1"/>
            </p:cNvSpPr>
            <p:nvPr/>
          </p:nvSpPr>
          <p:spPr bwMode="auto">
            <a:xfrm>
              <a:off x="3067" y="13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" name="Oval 477"/>
            <p:cNvSpPr>
              <a:spLocks noChangeArrowheads="1"/>
            </p:cNvSpPr>
            <p:nvPr/>
          </p:nvSpPr>
          <p:spPr bwMode="auto">
            <a:xfrm>
              <a:off x="3067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" name="Oval 478"/>
            <p:cNvSpPr>
              <a:spLocks noChangeArrowheads="1"/>
            </p:cNvSpPr>
            <p:nvPr/>
          </p:nvSpPr>
          <p:spPr bwMode="auto">
            <a:xfrm>
              <a:off x="3074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" name="Oval 479"/>
            <p:cNvSpPr>
              <a:spLocks noChangeArrowheads="1"/>
            </p:cNvSpPr>
            <p:nvPr/>
          </p:nvSpPr>
          <p:spPr bwMode="auto">
            <a:xfrm>
              <a:off x="3074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" name="Oval 480"/>
            <p:cNvSpPr>
              <a:spLocks noChangeArrowheads="1"/>
            </p:cNvSpPr>
            <p:nvPr/>
          </p:nvSpPr>
          <p:spPr bwMode="auto">
            <a:xfrm>
              <a:off x="3074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" name="Oval 481"/>
            <p:cNvSpPr>
              <a:spLocks noChangeArrowheads="1"/>
            </p:cNvSpPr>
            <p:nvPr/>
          </p:nvSpPr>
          <p:spPr bwMode="auto">
            <a:xfrm>
              <a:off x="3081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" name="Oval 482"/>
            <p:cNvSpPr>
              <a:spLocks noChangeArrowheads="1"/>
            </p:cNvSpPr>
            <p:nvPr/>
          </p:nvSpPr>
          <p:spPr bwMode="auto">
            <a:xfrm>
              <a:off x="3081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" name="Oval 483"/>
            <p:cNvSpPr>
              <a:spLocks noChangeArrowheads="1"/>
            </p:cNvSpPr>
            <p:nvPr/>
          </p:nvSpPr>
          <p:spPr bwMode="auto">
            <a:xfrm>
              <a:off x="3081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" name="Oval 484"/>
            <p:cNvSpPr>
              <a:spLocks noChangeArrowheads="1"/>
            </p:cNvSpPr>
            <p:nvPr/>
          </p:nvSpPr>
          <p:spPr bwMode="auto">
            <a:xfrm>
              <a:off x="3089" y="144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" name="Oval 485"/>
            <p:cNvSpPr>
              <a:spLocks noChangeArrowheads="1"/>
            </p:cNvSpPr>
            <p:nvPr/>
          </p:nvSpPr>
          <p:spPr bwMode="auto">
            <a:xfrm>
              <a:off x="3089" y="144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" name="Oval 486"/>
            <p:cNvSpPr>
              <a:spLocks noChangeArrowheads="1"/>
            </p:cNvSpPr>
            <p:nvPr/>
          </p:nvSpPr>
          <p:spPr bwMode="auto">
            <a:xfrm>
              <a:off x="3089" y="144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" name="Oval 487"/>
            <p:cNvSpPr>
              <a:spLocks noChangeArrowheads="1"/>
            </p:cNvSpPr>
            <p:nvPr/>
          </p:nvSpPr>
          <p:spPr bwMode="auto">
            <a:xfrm>
              <a:off x="3096" y="14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" name="Oval 488"/>
            <p:cNvSpPr>
              <a:spLocks noChangeArrowheads="1"/>
            </p:cNvSpPr>
            <p:nvPr/>
          </p:nvSpPr>
          <p:spPr bwMode="auto">
            <a:xfrm>
              <a:off x="3096" y="15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" name="Oval 489"/>
            <p:cNvSpPr>
              <a:spLocks noChangeArrowheads="1"/>
            </p:cNvSpPr>
            <p:nvPr/>
          </p:nvSpPr>
          <p:spPr bwMode="auto">
            <a:xfrm>
              <a:off x="3096" y="15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" name="Oval 490"/>
            <p:cNvSpPr>
              <a:spLocks noChangeArrowheads="1"/>
            </p:cNvSpPr>
            <p:nvPr/>
          </p:nvSpPr>
          <p:spPr bwMode="auto">
            <a:xfrm>
              <a:off x="3103" y="151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" name="Oval 491"/>
            <p:cNvSpPr>
              <a:spLocks noChangeArrowheads="1"/>
            </p:cNvSpPr>
            <p:nvPr/>
          </p:nvSpPr>
          <p:spPr bwMode="auto">
            <a:xfrm>
              <a:off x="3103" y="151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" name="Oval 492"/>
            <p:cNvSpPr>
              <a:spLocks noChangeArrowheads="1"/>
            </p:cNvSpPr>
            <p:nvPr/>
          </p:nvSpPr>
          <p:spPr bwMode="auto">
            <a:xfrm>
              <a:off x="3103" y="151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" name="Oval 493"/>
            <p:cNvSpPr>
              <a:spLocks noChangeArrowheads="1"/>
            </p:cNvSpPr>
            <p:nvPr/>
          </p:nvSpPr>
          <p:spPr bwMode="auto">
            <a:xfrm>
              <a:off x="3110" y="151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" name="Oval 494"/>
            <p:cNvSpPr>
              <a:spLocks noChangeArrowheads="1"/>
            </p:cNvSpPr>
            <p:nvPr/>
          </p:nvSpPr>
          <p:spPr bwMode="auto">
            <a:xfrm>
              <a:off x="3110" y="151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" name="Oval 495"/>
            <p:cNvSpPr>
              <a:spLocks noChangeArrowheads="1"/>
            </p:cNvSpPr>
            <p:nvPr/>
          </p:nvSpPr>
          <p:spPr bwMode="auto">
            <a:xfrm>
              <a:off x="3110" y="151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" name="Oval 496"/>
            <p:cNvSpPr>
              <a:spLocks noChangeArrowheads="1"/>
            </p:cNvSpPr>
            <p:nvPr/>
          </p:nvSpPr>
          <p:spPr bwMode="auto">
            <a:xfrm>
              <a:off x="3118" y="15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" name="Oval 497"/>
            <p:cNvSpPr>
              <a:spLocks noChangeArrowheads="1"/>
            </p:cNvSpPr>
            <p:nvPr/>
          </p:nvSpPr>
          <p:spPr bwMode="auto">
            <a:xfrm>
              <a:off x="3118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" name="Oval 498"/>
            <p:cNvSpPr>
              <a:spLocks noChangeArrowheads="1"/>
            </p:cNvSpPr>
            <p:nvPr/>
          </p:nvSpPr>
          <p:spPr bwMode="auto">
            <a:xfrm>
              <a:off x="3118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" name="Oval 499"/>
            <p:cNvSpPr>
              <a:spLocks noChangeArrowheads="1"/>
            </p:cNvSpPr>
            <p:nvPr/>
          </p:nvSpPr>
          <p:spPr bwMode="auto">
            <a:xfrm>
              <a:off x="3126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" name="Oval 500"/>
            <p:cNvSpPr>
              <a:spLocks noChangeArrowheads="1"/>
            </p:cNvSpPr>
            <p:nvPr/>
          </p:nvSpPr>
          <p:spPr bwMode="auto">
            <a:xfrm>
              <a:off x="3126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Oval 501"/>
            <p:cNvSpPr>
              <a:spLocks noChangeArrowheads="1"/>
            </p:cNvSpPr>
            <p:nvPr/>
          </p:nvSpPr>
          <p:spPr bwMode="auto">
            <a:xfrm>
              <a:off x="3126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Oval 502"/>
            <p:cNvSpPr>
              <a:spLocks noChangeArrowheads="1"/>
            </p:cNvSpPr>
            <p:nvPr/>
          </p:nvSpPr>
          <p:spPr bwMode="auto">
            <a:xfrm>
              <a:off x="3133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Oval 503"/>
            <p:cNvSpPr>
              <a:spLocks noChangeArrowheads="1"/>
            </p:cNvSpPr>
            <p:nvPr/>
          </p:nvSpPr>
          <p:spPr bwMode="auto">
            <a:xfrm>
              <a:off x="3133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Oval 504"/>
            <p:cNvSpPr>
              <a:spLocks noChangeArrowheads="1"/>
            </p:cNvSpPr>
            <p:nvPr/>
          </p:nvSpPr>
          <p:spPr bwMode="auto">
            <a:xfrm>
              <a:off x="3140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Oval 505"/>
            <p:cNvSpPr>
              <a:spLocks noChangeArrowheads="1"/>
            </p:cNvSpPr>
            <p:nvPr/>
          </p:nvSpPr>
          <p:spPr bwMode="auto">
            <a:xfrm>
              <a:off x="3140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Oval 506"/>
            <p:cNvSpPr>
              <a:spLocks noChangeArrowheads="1"/>
            </p:cNvSpPr>
            <p:nvPr/>
          </p:nvSpPr>
          <p:spPr bwMode="auto">
            <a:xfrm>
              <a:off x="3140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Oval 507"/>
            <p:cNvSpPr>
              <a:spLocks noChangeArrowheads="1"/>
            </p:cNvSpPr>
            <p:nvPr/>
          </p:nvSpPr>
          <p:spPr bwMode="auto">
            <a:xfrm>
              <a:off x="3148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Oval 508"/>
            <p:cNvSpPr>
              <a:spLocks noChangeArrowheads="1"/>
            </p:cNvSpPr>
            <p:nvPr/>
          </p:nvSpPr>
          <p:spPr bwMode="auto">
            <a:xfrm>
              <a:off x="3148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Oval 509"/>
            <p:cNvSpPr>
              <a:spLocks noChangeArrowheads="1"/>
            </p:cNvSpPr>
            <p:nvPr/>
          </p:nvSpPr>
          <p:spPr bwMode="auto">
            <a:xfrm>
              <a:off x="3148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Oval 510"/>
            <p:cNvSpPr>
              <a:spLocks noChangeArrowheads="1"/>
            </p:cNvSpPr>
            <p:nvPr/>
          </p:nvSpPr>
          <p:spPr bwMode="auto">
            <a:xfrm>
              <a:off x="3155" y="15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Oval 511"/>
            <p:cNvSpPr>
              <a:spLocks noChangeArrowheads="1"/>
            </p:cNvSpPr>
            <p:nvPr/>
          </p:nvSpPr>
          <p:spPr bwMode="auto">
            <a:xfrm>
              <a:off x="3155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Oval 512"/>
            <p:cNvSpPr>
              <a:spLocks noChangeArrowheads="1"/>
            </p:cNvSpPr>
            <p:nvPr/>
          </p:nvSpPr>
          <p:spPr bwMode="auto">
            <a:xfrm>
              <a:off x="3155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Oval 513"/>
            <p:cNvSpPr>
              <a:spLocks noChangeArrowheads="1"/>
            </p:cNvSpPr>
            <p:nvPr/>
          </p:nvSpPr>
          <p:spPr bwMode="auto">
            <a:xfrm>
              <a:off x="3162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Oval 514"/>
            <p:cNvSpPr>
              <a:spLocks noChangeArrowheads="1"/>
            </p:cNvSpPr>
            <p:nvPr/>
          </p:nvSpPr>
          <p:spPr bwMode="auto">
            <a:xfrm>
              <a:off x="3162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2" name="Oval 515"/>
            <p:cNvSpPr>
              <a:spLocks noChangeArrowheads="1"/>
            </p:cNvSpPr>
            <p:nvPr/>
          </p:nvSpPr>
          <p:spPr bwMode="auto">
            <a:xfrm>
              <a:off x="3162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Oval 516"/>
            <p:cNvSpPr>
              <a:spLocks noChangeArrowheads="1"/>
            </p:cNvSpPr>
            <p:nvPr/>
          </p:nvSpPr>
          <p:spPr bwMode="auto">
            <a:xfrm>
              <a:off x="3170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Oval 517"/>
            <p:cNvSpPr>
              <a:spLocks noChangeArrowheads="1"/>
            </p:cNvSpPr>
            <p:nvPr/>
          </p:nvSpPr>
          <p:spPr bwMode="auto">
            <a:xfrm>
              <a:off x="3170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5" name="Oval 518"/>
            <p:cNvSpPr>
              <a:spLocks noChangeArrowheads="1"/>
            </p:cNvSpPr>
            <p:nvPr/>
          </p:nvSpPr>
          <p:spPr bwMode="auto">
            <a:xfrm>
              <a:off x="3170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6" name="Oval 519"/>
            <p:cNvSpPr>
              <a:spLocks noChangeArrowheads="1"/>
            </p:cNvSpPr>
            <p:nvPr/>
          </p:nvSpPr>
          <p:spPr bwMode="auto">
            <a:xfrm>
              <a:off x="3177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7" name="Oval 520"/>
            <p:cNvSpPr>
              <a:spLocks noChangeArrowheads="1"/>
            </p:cNvSpPr>
            <p:nvPr/>
          </p:nvSpPr>
          <p:spPr bwMode="auto">
            <a:xfrm>
              <a:off x="3177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8" name="Oval 521"/>
            <p:cNvSpPr>
              <a:spLocks noChangeArrowheads="1"/>
            </p:cNvSpPr>
            <p:nvPr/>
          </p:nvSpPr>
          <p:spPr bwMode="auto">
            <a:xfrm>
              <a:off x="3177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9" name="Oval 522"/>
            <p:cNvSpPr>
              <a:spLocks noChangeArrowheads="1"/>
            </p:cNvSpPr>
            <p:nvPr/>
          </p:nvSpPr>
          <p:spPr bwMode="auto">
            <a:xfrm>
              <a:off x="3184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Oval 523"/>
            <p:cNvSpPr>
              <a:spLocks noChangeArrowheads="1"/>
            </p:cNvSpPr>
            <p:nvPr/>
          </p:nvSpPr>
          <p:spPr bwMode="auto">
            <a:xfrm>
              <a:off x="3184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1" name="Oval 524"/>
            <p:cNvSpPr>
              <a:spLocks noChangeArrowheads="1"/>
            </p:cNvSpPr>
            <p:nvPr/>
          </p:nvSpPr>
          <p:spPr bwMode="auto">
            <a:xfrm>
              <a:off x="3184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Oval 525"/>
            <p:cNvSpPr>
              <a:spLocks noChangeArrowheads="1"/>
            </p:cNvSpPr>
            <p:nvPr/>
          </p:nvSpPr>
          <p:spPr bwMode="auto">
            <a:xfrm>
              <a:off x="3192" y="166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Oval 526"/>
            <p:cNvSpPr>
              <a:spLocks noChangeArrowheads="1"/>
            </p:cNvSpPr>
            <p:nvPr/>
          </p:nvSpPr>
          <p:spPr bwMode="auto">
            <a:xfrm>
              <a:off x="3192" y="17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4" name="Oval 527"/>
            <p:cNvSpPr>
              <a:spLocks noChangeArrowheads="1"/>
            </p:cNvSpPr>
            <p:nvPr/>
          </p:nvSpPr>
          <p:spPr bwMode="auto">
            <a:xfrm>
              <a:off x="3192" y="17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5" name="Oval 528"/>
            <p:cNvSpPr>
              <a:spLocks noChangeArrowheads="1"/>
            </p:cNvSpPr>
            <p:nvPr/>
          </p:nvSpPr>
          <p:spPr bwMode="auto">
            <a:xfrm>
              <a:off x="3199" y="17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6" name="Oval 529"/>
            <p:cNvSpPr>
              <a:spLocks noChangeArrowheads="1"/>
            </p:cNvSpPr>
            <p:nvPr/>
          </p:nvSpPr>
          <p:spPr bwMode="auto">
            <a:xfrm>
              <a:off x="3199" y="17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7" name="Oval 530"/>
            <p:cNvSpPr>
              <a:spLocks noChangeArrowheads="1"/>
            </p:cNvSpPr>
            <p:nvPr/>
          </p:nvSpPr>
          <p:spPr bwMode="auto">
            <a:xfrm>
              <a:off x="3199" y="17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8" name="Oval 531"/>
            <p:cNvSpPr>
              <a:spLocks noChangeArrowheads="1"/>
            </p:cNvSpPr>
            <p:nvPr/>
          </p:nvSpPr>
          <p:spPr bwMode="auto">
            <a:xfrm>
              <a:off x="3206" y="17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9" name="Oval 532"/>
            <p:cNvSpPr>
              <a:spLocks noChangeArrowheads="1"/>
            </p:cNvSpPr>
            <p:nvPr/>
          </p:nvSpPr>
          <p:spPr bwMode="auto">
            <a:xfrm>
              <a:off x="3206" y="17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0" name="Oval 533"/>
            <p:cNvSpPr>
              <a:spLocks noChangeArrowheads="1"/>
            </p:cNvSpPr>
            <p:nvPr/>
          </p:nvSpPr>
          <p:spPr bwMode="auto">
            <a:xfrm>
              <a:off x="3206" y="17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1" name="Oval 534"/>
            <p:cNvSpPr>
              <a:spLocks noChangeArrowheads="1"/>
            </p:cNvSpPr>
            <p:nvPr/>
          </p:nvSpPr>
          <p:spPr bwMode="auto">
            <a:xfrm>
              <a:off x="3214" y="17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2" name="Oval 535"/>
            <p:cNvSpPr>
              <a:spLocks noChangeArrowheads="1"/>
            </p:cNvSpPr>
            <p:nvPr/>
          </p:nvSpPr>
          <p:spPr bwMode="auto">
            <a:xfrm>
              <a:off x="3214" y="17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3" name="Oval 536"/>
            <p:cNvSpPr>
              <a:spLocks noChangeArrowheads="1"/>
            </p:cNvSpPr>
            <p:nvPr/>
          </p:nvSpPr>
          <p:spPr bwMode="auto">
            <a:xfrm>
              <a:off x="3214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4" name="Oval 537"/>
            <p:cNvSpPr>
              <a:spLocks noChangeArrowheads="1"/>
            </p:cNvSpPr>
            <p:nvPr/>
          </p:nvSpPr>
          <p:spPr bwMode="auto">
            <a:xfrm>
              <a:off x="3222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5" name="Oval 538"/>
            <p:cNvSpPr>
              <a:spLocks noChangeArrowheads="1"/>
            </p:cNvSpPr>
            <p:nvPr/>
          </p:nvSpPr>
          <p:spPr bwMode="auto">
            <a:xfrm>
              <a:off x="3222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" name="Oval 539"/>
            <p:cNvSpPr>
              <a:spLocks noChangeArrowheads="1"/>
            </p:cNvSpPr>
            <p:nvPr/>
          </p:nvSpPr>
          <p:spPr bwMode="auto">
            <a:xfrm>
              <a:off x="3229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7" name="Oval 540"/>
            <p:cNvSpPr>
              <a:spLocks noChangeArrowheads="1"/>
            </p:cNvSpPr>
            <p:nvPr/>
          </p:nvSpPr>
          <p:spPr bwMode="auto">
            <a:xfrm>
              <a:off x="3229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8" name="Oval 541"/>
            <p:cNvSpPr>
              <a:spLocks noChangeArrowheads="1"/>
            </p:cNvSpPr>
            <p:nvPr/>
          </p:nvSpPr>
          <p:spPr bwMode="auto">
            <a:xfrm>
              <a:off x="3229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9" name="Oval 542"/>
            <p:cNvSpPr>
              <a:spLocks noChangeArrowheads="1"/>
            </p:cNvSpPr>
            <p:nvPr/>
          </p:nvSpPr>
          <p:spPr bwMode="auto">
            <a:xfrm>
              <a:off x="3236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0" name="Oval 543"/>
            <p:cNvSpPr>
              <a:spLocks noChangeArrowheads="1"/>
            </p:cNvSpPr>
            <p:nvPr/>
          </p:nvSpPr>
          <p:spPr bwMode="auto">
            <a:xfrm>
              <a:off x="3236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1" name="Oval 544"/>
            <p:cNvSpPr>
              <a:spLocks noChangeArrowheads="1"/>
            </p:cNvSpPr>
            <p:nvPr/>
          </p:nvSpPr>
          <p:spPr bwMode="auto">
            <a:xfrm>
              <a:off x="3236" y="18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2" name="Oval 545"/>
            <p:cNvSpPr>
              <a:spLocks noChangeArrowheads="1"/>
            </p:cNvSpPr>
            <p:nvPr/>
          </p:nvSpPr>
          <p:spPr bwMode="auto">
            <a:xfrm>
              <a:off x="3244" y="18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3" name="Oval 546"/>
            <p:cNvSpPr>
              <a:spLocks noChangeArrowheads="1"/>
            </p:cNvSpPr>
            <p:nvPr/>
          </p:nvSpPr>
          <p:spPr bwMode="auto">
            <a:xfrm>
              <a:off x="3244" y="18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4" name="Oval 547"/>
            <p:cNvSpPr>
              <a:spLocks noChangeArrowheads="1"/>
            </p:cNvSpPr>
            <p:nvPr/>
          </p:nvSpPr>
          <p:spPr bwMode="auto">
            <a:xfrm>
              <a:off x="3244" y="18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5" name="Oval 548"/>
            <p:cNvSpPr>
              <a:spLocks noChangeArrowheads="1"/>
            </p:cNvSpPr>
            <p:nvPr/>
          </p:nvSpPr>
          <p:spPr bwMode="auto">
            <a:xfrm>
              <a:off x="3251" y="18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6" name="Oval 549"/>
            <p:cNvSpPr>
              <a:spLocks noChangeArrowheads="1"/>
            </p:cNvSpPr>
            <p:nvPr/>
          </p:nvSpPr>
          <p:spPr bwMode="auto">
            <a:xfrm>
              <a:off x="3251" y="18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7" name="Oval 550"/>
            <p:cNvSpPr>
              <a:spLocks noChangeArrowheads="1"/>
            </p:cNvSpPr>
            <p:nvPr/>
          </p:nvSpPr>
          <p:spPr bwMode="auto">
            <a:xfrm>
              <a:off x="3251" y="18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8" name="Oval 551"/>
            <p:cNvSpPr>
              <a:spLocks noChangeArrowheads="1"/>
            </p:cNvSpPr>
            <p:nvPr/>
          </p:nvSpPr>
          <p:spPr bwMode="auto">
            <a:xfrm>
              <a:off x="3258" y="18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9" name="Oval 552"/>
            <p:cNvSpPr>
              <a:spLocks noChangeArrowheads="1"/>
            </p:cNvSpPr>
            <p:nvPr/>
          </p:nvSpPr>
          <p:spPr bwMode="auto">
            <a:xfrm>
              <a:off x="3258" y="18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0" name="Oval 553"/>
            <p:cNvSpPr>
              <a:spLocks noChangeArrowheads="1"/>
            </p:cNvSpPr>
            <p:nvPr/>
          </p:nvSpPr>
          <p:spPr bwMode="auto">
            <a:xfrm>
              <a:off x="3258" y="18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1" name="Oval 554"/>
            <p:cNvSpPr>
              <a:spLocks noChangeArrowheads="1"/>
            </p:cNvSpPr>
            <p:nvPr/>
          </p:nvSpPr>
          <p:spPr bwMode="auto">
            <a:xfrm>
              <a:off x="3265" y="19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2" name="Oval 555"/>
            <p:cNvSpPr>
              <a:spLocks noChangeArrowheads="1"/>
            </p:cNvSpPr>
            <p:nvPr/>
          </p:nvSpPr>
          <p:spPr bwMode="auto">
            <a:xfrm>
              <a:off x="3265" y="19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3" name="Oval 556"/>
            <p:cNvSpPr>
              <a:spLocks noChangeArrowheads="1"/>
            </p:cNvSpPr>
            <p:nvPr/>
          </p:nvSpPr>
          <p:spPr bwMode="auto">
            <a:xfrm>
              <a:off x="3265" y="19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4" name="Oval 557"/>
            <p:cNvSpPr>
              <a:spLocks noChangeArrowheads="1"/>
            </p:cNvSpPr>
            <p:nvPr/>
          </p:nvSpPr>
          <p:spPr bwMode="auto">
            <a:xfrm>
              <a:off x="3274" y="19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Oval 558"/>
            <p:cNvSpPr>
              <a:spLocks noChangeArrowheads="1"/>
            </p:cNvSpPr>
            <p:nvPr/>
          </p:nvSpPr>
          <p:spPr bwMode="auto">
            <a:xfrm>
              <a:off x="3274" y="19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Oval 559"/>
            <p:cNvSpPr>
              <a:spLocks noChangeArrowheads="1"/>
            </p:cNvSpPr>
            <p:nvPr/>
          </p:nvSpPr>
          <p:spPr bwMode="auto">
            <a:xfrm>
              <a:off x="3274" y="19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Oval 560"/>
            <p:cNvSpPr>
              <a:spLocks noChangeArrowheads="1"/>
            </p:cNvSpPr>
            <p:nvPr/>
          </p:nvSpPr>
          <p:spPr bwMode="auto">
            <a:xfrm>
              <a:off x="3281" y="19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Oval 561"/>
            <p:cNvSpPr>
              <a:spLocks noChangeArrowheads="1"/>
            </p:cNvSpPr>
            <p:nvPr/>
          </p:nvSpPr>
          <p:spPr bwMode="auto">
            <a:xfrm>
              <a:off x="3281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Oval 562"/>
            <p:cNvSpPr>
              <a:spLocks noChangeArrowheads="1"/>
            </p:cNvSpPr>
            <p:nvPr/>
          </p:nvSpPr>
          <p:spPr bwMode="auto">
            <a:xfrm>
              <a:off x="3281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Oval 563"/>
            <p:cNvSpPr>
              <a:spLocks noChangeArrowheads="1"/>
            </p:cNvSpPr>
            <p:nvPr/>
          </p:nvSpPr>
          <p:spPr bwMode="auto">
            <a:xfrm>
              <a:off x="3288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1" name="Oval 564"/>
            <p:cNvSpPr>
              <a:spLocks noChangeArrowheads="1"/>
            </p:cNvSpPr>
            <p:nvPr/>
          </p:nvSpPr>
          <p:spPr bwMode="auto">
            <a:xfrm>
              <a:off x="3288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2" name="Oval 565"/>
            <p:cNvSpPr>
              <a:spLocks noChangeArrowheads="1"/>
            </p:cNvSpPr>
            <p:nvPr/>
          </p:nvSpPr>
          <p:spPr bwMode="auto">
            <a:xfrm>
              <a:off x="3288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3" name="Oval 566"/>
            <p:cNvSpPr>
              <a:spLocks noChangeArrowheads="1"/>
            </p:cNvSpPr>
            <p:nvPr/>
          </p:nvSpPr>
          <p:spPr bwMode="auto">
            <a:xfrm>
              <a:off x="3295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4" name="Oval 567"/>
            <p:cNvSpPr>
              <a:spLocks noChangeArrowheads="1"/>
            </p:cNvSpPr>
            <p:nvPr/>
          </p:nvSpPr>
          <p:spPr bwMode="auto">
            <a:xfrm>
              <a:off x="3295" y="20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5" name="Oval 568"/>
            <p:cNvSpPr>
              <a:spLocks noChangeArrowheads="1"/>
            </p:cNvSpPr>
            <p:nvPr/>
          </p:nvSpPr>
          <p:spPr bwMode="auto">
            <a:xfrm>
              <a:off x="3295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Oval 569"/>
            <p:cNvSpPr>
              <a:spLocks noChangeArrowheads="1"/>
            </p:cNvSpPr>
            <p:nvPr/>
          </p:nvSpPr>
          <p:spPr bwMode="auto">
            <a:xfrm>
              <a:off x="3303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Oval 570"/>
            <p:cNvSpPr>
              <a:spLocks noChangeArrowheads="1"/>
            </p:cNvSpPr>
            <p:nvPr/>
          </p:nvSpPr>
          <p:spPr bwMode="auto">
            <a:xfrm>
              <a:off x="3303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Oval 571"/>
            <p:cNvSpPr>
              <a:spLocks noChangeArrowheads="1"/>
            </p:cNvSpPr>
            <p:nvPr/>
          </p:nvSpPr>
          <p:spPr bwMode="auto">
            <a:xfrm>
              <a:off x="3303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Oval 572"/>
            <p:cNvSpPr>
              <a:spLocks noChangeArrowheads="1"/>
            </p:cNvSpPr>
            <p:nvPr/>
          </p:nvSpPr>
          <p:spPr bwMode="auto">
            <a:xfrm>
              <a:off x="3310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Oval 573"/>
            <p:cNvSpPr>
              <a:spLocks noChangeArrowheads="1"/>
            </p:cNvSpPr>
            <p:nvPr/>
          </p:nvSpPr>
          <p:spPr bwMode="auto">
            <a:xfrm>
              <a:off x="3310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Oval 574"/>
            <p:cNvSpPr>
              <a:spLocks noChangeArrowheads="1"/>
            </p:cNvSpPr>
            <p:nvPr/>
          </p:nvSpPr>
          <p:spPr bwMode="auto">
            <a:xfrm>
              <a:off x="3317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Oval 575"/>
            <p:cNvSpPr>
              <a:spLocks noChangeArrowheads="1"/>
            </p:cNvSpPr>
            <p:nvPr/>
          </p:nvSpPr>
          <p:spPr bwMode="auto">
            <a:xfrm>
              <a:off x="3317" y="20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Oval 576"/>
            <p:cNvSpPr>
              <a:spLocks noChangeArrowheads="1"/>
            </p:cNvSpPr>
            <p:nvPr/>
          </p:nvSpPr>
          <p:spPr bwMode="auto">
            <a:xfrm>
              <a:off x="3317" y="21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Oval 577"/>
            <p:cNvSpPr>
              <a:spLocks noChangeArrowheads="1"/>
            </p:cNvSpPr>
            <p:nvPr/>
          </p:nvSpPr>
          <p:spPr bwMode="auto">
            <a:xfrm>
              <a:off x="3325" y="21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Oval 578"/>
            <p:cNvSpPr>
              <a:spLocks noChangeArrowheads="1"/>
            </p:cNvSpPr>
            <p:nvPr/>
          </p:nvSpPr>
          <p:spPr bwMode="auto">
            <a:xfrm>
              <a:off x="3325" y="21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Oval 579"/>
            <p:cNvSpPr>
              <a:spLocks noChangeArrowheads="1"/>
            </p:cNvSpPr>
            <p:nvPr/>
          </p:nvSpPr>
          <p:spPr bwMode="auto">
            <a:xfrm>
              <a:off x="3325" y="21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Oval 580"/>
            <p:cNvSpPr>
              <a:spLocks noChangeArrowheads="1"/>
            </p:cNvSpPr>
            <p:nvPr/>
          </p:nvSpPr>
          <p:spPr bwMode="auto">
            <a:xfrm>
              <a:off x="3332" y="21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Oval 581"/>
            <p:cNvSpPr>
              <a:spLocks noChangeArrowheads="1"/>
            </p:cNvSpPr>
            <p:nvPr/>
          </p:nvSpPr>
          <p:spPr bwMode="auto">
            <a:xfrm>
              <a:off x="3332" y="21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Oval 582"/>
            <p:cNvSpPr>
              <a:spLocks noChangeArrowheads="1"/>
            </p:cNvSpPr>
            <p:nvPr/>
          </p:nvSpPr>
          <p:spPr bwMode="auto">
            <a:xfrm>
              <a:off x="3332" y="22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Oval 583"/>
            <p:cNvSpPr>
              <a:spLocks noChangeArrowheads="1"/>
            </p:cNvSpPr>
            <p:nvPr/>
          </p:nvSpPr>
          <p:spPr bwMode="auto">
            <a:xfrm>
              <a:off x="3339" y="22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Oval 584"/>
            <p:cNvSpPr>
              <a:spLocks noChangeArrowheads="1"/>
            </p:cNvSpPr>
            <p:nvPr/>
          </p:nvSpPr>
          <p:spPr bwMode="auto">
            <a:xfrm>
              <a:off x="3339" y="22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Oval 585"/>
            <p:cNvSpPr>
              <a:spLocks noChangeArrowheads="1"/>
            </p:cNvSpPr>
            <p:nvPr/>
          </p:nvSpPr>
          <p:spPr bwMode="auto">
            <a:xfrm>
              <a:off x="3339" y="22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Oval 586"/>
            <p:cNvSpPr>
              <a:spLocks noChangeArrowheads="1"/>
            </p:cNvSpPr>
            <p:nvPr/>
          </p:nvSpPr>
          <p:spPr bwMode="auto">
            <a:xfrm>
              <a:off x="3347" y="224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Oval 587"/>
            <p:cNvSpPr>
              <a:spLocks noChangeArrowheads="1"/>
            </p:cNvSpPr>
            <p:nvPr/>
          </p:nvSpPr>
          <p:spPr bwMode="auto">
            <a:xfrm>
              <a:off x="3347" y="224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Oval 588"/>
            <p:cNvSpPr>
              <a:spLocks noChangeArrowheads="1"/>
            </p:cNvSpPr>
            <p:nvPr/>
          </p:nvSpPr>
          <p:spPr bwMode="auto">
            <a:xfrm>
              <a:off x="3347" y="23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Oval 589"/>
            <p:cNvSpPr>
              <a:spLocks noChangeArrowheads="1"/>
            </p:cNvSpPr>
            <p:nvPr/>
          </p:nvSpPr>
          <p:spPr bwMode="auto">
            <a:xfrm>
              <a:off x="3354" y="2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Oval 590"/>
            <p:cNvSpPr>
              <a:spLocks noChangeArrowheads="1"/>
            </p:cNvSpPr>
            <p:nvPr/>
          </p:nvSpPr>
          <p:spPr bwMode="auto">
            <a:xfrm>
              <a:off x="3354" y="2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Oval 591"/>
            <p:cNvSpPr>
              <a:spLocks noChangeArrowheads="1"/>
            </p:cNvSpPr>
            <p:nvPr/>
          </p:nvSpPr>
          <p:spPr bwMode="auto">
            <a:xfrm>
              <a:off x="3354" y="2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Oval 592"/>
            <p:cNvSpPr>
              <a:spLocks noChangeArrowheads="1"/>
            </p:cNvSpPr>
            <p:nvPr/>
          </p:nvSpPr>
          <p:spPr bwMode="auto">
            <a:xfrm>
              <a:off x="3361" y="2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Oval 593"/>
            <p:cNvSpPr>
              <a:spLocks noChangeArrowheads="1"/>
            </p:cNvSpPr>
            <p:nvPr/>
          </p:nvSpPr>
          <p:spPr bwMode="auto">
            <a:xfrm>
              <a:off x="3361" y="2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Oval 594"/>
            <p:cNvSpPr>
              <a:spLocks noChangeArrowheads="1"/>
            </p:cNvSpPr>
            <p:nvPr/>
          </p:nvSpPr>
          <p:spPr bwMode="auto">
            <a:xfrm>
              <a:off x="3361" y="23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Oval 595"/>
            <p:cNvSpPr>
              <a:spLocks noChangeArrowheads="1"/>
            </p:cNvSpPr>
            <p:nvPr/>
          </p:nvSpPr>
          <p:spPr bwMode="auto">
            <a:xfrm>
              <a:off x="3368" y="23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Oval 596"/>
            <p:cNvSpPr>
              <a:spLocks noChangeArrowheads="1"/>
            </p:cNvSpPr>
            <p:nvPr/>
          </p:nvSpPr>
          <p:spPr bwMode="auto">
            <a:xfrm>
              <a:off x="3368" y="23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Oval 597"/>
            <p:cNvSpPr>
              <a:spLocks noChangeArrowheads="1"/>
            </p:cNvSpPr>
            <p:nvPr/>
          </p:nvSpPr>
          <p:spPr bwMode="auto">
            <a:xfrm>
              <a:off x="3368" y="24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Oval 598"/>
            <p:cNvSpPr>
              <a:spLocks noChangeArrowheads="1"/>
            </p:cNvSpPr>
            <p:nvPr/>
          </p:nvSpPr>
          <p:spPr bwMode="auto">
            <a:xfrm>
              <a:off x="3376" y="24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Oval 599"/>
            <p:cNvSpPr>
              <a:spLocks noChangeArrowheads="1"/>
            </p:cNvSpPr>
            <p:nvPr/>
          </p:nvSpPr>
          <p:spPr bwMode="auto">
            <a:xfrm>
              <a:off x="3376" y="24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Oval 600"/>
            <p:cNvSpPr>
              <a:spLocks noChangeArrowheads="1"/>
            </p:cNvSpPr>
            <p:nvPr/>
          </p:nvSpPr>
          <p:spPr bwMode="auto">
            <a:xfrm>
              <a:off x="3376" y="24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Oval 601"/>
            <p:cNvSpPr>
              <a:spLocks noChangeArrowheads="1"/>
            </p:cNvSpPr>
            <p:nvPr/>
          </p:nvSpPr>
          <p:spPr bwMode="auto">
            <a:xfrm>
              <a:off x="3383" y="24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Oval 602"/>
            <p:cNvSpPr>
              <a:spLocks noChangeArrowheads="1"/>
            </p:cNvSpPr>
            <p:nvPr/>
          </p:nvSpPr>
          <p:spPr bwMode="auto">
            <a:xfrm>
              <a:off x="3383" y="253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Oval 603"/>
            <p:cNvSpPr>
              <a:spLocks noChangeArrowheads="1"/>
            </p:cNvSpPr>
            <p:nvPr/>
          </p:nvSpPr>
          <p:spPr bwMode="auto">
            <a:xfrm>
              <a:off x="3383" y="253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Oval 604"/>
            <p:cNvSpPr>
              <a:spLocks noChangeArrowheads="1"/>
            </p:cNvSpPr>
            <p:nvPr/>
          </p:nvSpPr>
          <p:spPr bwMode="auto">
            <a:xfrm>
              <a:off x="3390" y="253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Oval 605"/>
            <p:cNvSpPr>
              <a:spLocks noChangeArrowheads="1"/>
            </p:cNvSpPr>
            <p:nvPr/>
          </p:nvSpPr>
          <p:spPr bwMode="auto">
            <a:xfrm>
              <a:off x="3390" y="253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Oval 606"/>
            <p:cNvSpPr>
              <a:spLocks noChangeArrowheads="1"/>
            </p:cNvSpPr>
            <p:nvPr/>
          </p:nvSpPr>
          <p:spPr bwMode="auto">
            <a:xfrm>
              <a:off x="3390" y="260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Oval 607"/>
            <p:cNvSpPr>
              <a:spLocks noChangeArrowheads="1"/>
            </p:cNvSpPr>
            <p:nvPr/>
          </p:nvSpPr>
          <p:spPr bwMode="auto">
            <a:xfrm>
              <a:off x="3398" y="260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Oval 608"/>
            <p:cNvSpPr>
              <a:spLocks noChangeArrowheads="1"/>
            </p:cNvSpPr>
            <p:nvPr/>
          </p:nvSpPr>
          <p:spPr bwMode="auto">
            <a:xfrm>
              <a:off x="3398" y="260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Oval 609"/>
            <p:cNvSpPr>
              <a:spLocks noChangeArrowheads="1"/>
            </p:cNvSpPr>
            <p:nvPr/>
          </p:nvSpPr>
          <p:spPr bwMode="auto">
            <a:xfrm>
              <a:off x="3405" y="260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Oval 610"/>
            <p:cNvSpPr>
              <a:spLocks noChangeArrowheads="1"/>
            </p:cNvSpPr>
            <p:nvPr/>
          </p:nvSpPr>
          <p:spPr bwMode="auto">
            <a:xfrm>
              <a:off x="3405" y="268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Oval 611"/>
            <p:cNvSpPr>
              <a:spLocks noChangeArrowheads="1"/>
            </p:cNvSpPr>
            <p:nvPr/>
          </p:nvSpPr>
          <p:spPr bwMode="auto">
            <a:xfrm>
              <a:off x="3405" y="268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Oval 612"/>
            <p:cNvSpPr>
              <a:spLocks noChangeArrowheads="1"/>
            </p:cNvSpPr>
            <p:nvPr/>
          </p:nvSpPr>
          <p:spPr bwMode="auto">
            <a:xfrm>
              <a:off x="3412" y="268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Oval 613"/>
            <p:cNvSpPr>
              <a:spLocks noChangeArrowheads="1"/>
            </p:cNvSpPr>
            <p:nvPr/>
          </p:nvSpPr>
          <p:spPr bwMode="auto">
            <a:xfrm>
              <a:off x="3412" y="268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Oval 614"/>
            <p:cNvSpPr>
              <a:spLocks noChangeArrowheads="1"/>
            </p:cNvSpPr>
            <p:nvPr/>
          </p:nvSpPr>
          <p:spPr bwMode="auto">
            <a:xfrm>
              <a:off x="3412" y="2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Oval 615"/>
            <p:cNvSpPr>
              <a:spLocks noChangeArrowheads="1"/>
            </p:cNvSpPr>
            <p:nvPr/>
          </p:nvSpPr>
          <p:spPr bwMode="auto">
            <a:xfrm>
              <a:off x="3420" y="2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Oval 616"/>
            <p:cNvSpPr>
              <a:spLocks noChangeArrowheads="1"/>
            </p:cNvSpPr>
            <p:nvPr/>
          </p:nvSpPr>
          <p:spPr bwMode="auto">
            <a:xfrm>
              <a:off x="3420" y="2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Oval 617"/>
            <p:cNvSpPr>
              <a:spLocks noChangeArrowheads="1"/>
            </p:cNvSpPr>
            <p:nvPr/>
          </p:nvSpPr>
          <p:spPr bwMode="auto">
            <a:xfrm>
              <a:off x="3420" y="28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Oval 618"/>
            <p:cNvSpPr>
              <a:spLocks noChangeArrowheads="1"/>
            </p:cNvSpPr>
            <p:nvPr/>
          </p:nvSpPr>
          <p:spPr bwMode="auto">
            <a:xfrm>
              <a:off x="3427" y="28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Oval 619"/>
            <p:cNvSpPr>
              <a:spLocks noChangeArrowheads="1"/>
            </p:cNvSpPr>
            <p:nvPr/>
          </p:nvSpPr>
          <p:spPr bwMode="auto">
            <a:xfrm>
              <a:off x="3427" y="28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Oval 620"/>
            <p:cNvSpPr>
              <a:spLocks noChangeArrowheads="1"/>
            </p:cNvSpPr>
            <p:nvPr/>
          </p:nvSpPr>
          <p:spPr bwMode="auto">
            <a:xfrm>
              <a:off x="3427" y="28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Oval 621"/>
            <p:cNvSpPr>
              <a:spLocks noChangeArrowheads="1"/>
            </p:cNvSpPr>
            <p:nvPr/>
          </p:nvSpPr>
          <p:spPr bwMode="auto">
            <a:xfrm>
              <a:off x="3434" y="29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Oval 622"/>
            <p:cNvSpPr>
              <a:spLocks noChangeArrowheads="1"/>
            </p:cNvSpPr>
            <p:nvPr/>
          </p:nvSpPr>
          <p:spPr bwMode="auto">
            <a:xfrm>
              <a:off x="3434" y="29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Oval 623"/>
            <p:cNvSpPr>
              <a:spLocks noChangeArrowheads="1"/>
            </p:cNvSpPr>
            <p:nvPr/>
          </p:nvSpPr>
          <p:spPr bwMode="auto">
            <a:xfrm>
              <a:off x="3434" y="29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Oval 624"/>
            <p:cNvSpPr>
              <a:spLocks noChangeArrowheads="1"/>
            </p:cNvSpPr>
            <p:nvPr/>
          </p:nvSpPr>
          <p:spPr bwMode="auto">
            <a:xfrm>
              <a:off x="3434" y="2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Oval 625"/>
            <p:cNvSpPr>
              <a:spLocks noChangeArrowheads="1"/>
            </p:cNvSpPr>
            <p:nvPr/>
          </p:nvSpPr>
          <p:spPr bwMode="auto">
            <a:xfrm>
              <a:off x="3442" y="298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Oval 626"/>
            <p:cNvSpPr>
              <a:spLocks noChangeArrowheads="1"/>
            </p:cNvSpPr>
            <p:nvPr/>
          </p:nvSpPr>
          <p:spPr bwMode="auto">
            <a:xfrm>
              <a:off x="3442" y="298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Oval 627"/>
            <p:cNvSpPr>
              <a:spLocks noChangeArrowheads="1"/>
            </p:cNvSpPr>
            <p:nvPr/>
          </p:nvSpPr>
          <p:spPr bwMode="auto">
            <a:xfrm>
              <a:off x="3442" y="30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Oval 628"/>
            <p:cNvSpPr>
              <a:spLocks noChangeArrowheads="1"/>
            </p:cNvSpPr>
            <p:nvPr/>
          </p:nvSpPr>
          <p:spPr bwMode="auto">
            <a:xfrm>
              <a:off x="3449" y="30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Oval 629"/>
            <p:cNvSpPr>
              <a:spLocks noChangeArrowheads="1"/>
            </p:cNvSpPr>
            <p:nvPr/>
          </p:nvSpPr>
          <p:spPr bwMode="auto">
            <a:xfrm>
              <a:off x="3449" y="30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Oval 630"/>
            <p:cNvSpPr>
              <a:spLocks noChangeArrowheads="1"/>
            </p:cNvSpPr>
            <p:nvPr/>
          </p:nvSpPr>
          <p:spPr bwMode="auto">
            <a:xfrm>
              <a:off x="3449" y="31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Oval 631"/>
            <p:cNvSpPr>
              <a:spLocks noChangeArrowheads="1"/>
            </p:cNvSpPr>
            <p:nvPr/>
          </p:nvSpPr>
          <p:spPr bwMode="auto">
            <a:xfrm>
              <a:off x="3456" y="31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Oval 632"/>
            <p:cNvSpPr>
              <a:spLocks noChangeArrowheads="1"/>
            </p:cNvSpPr>
            <p:nvPr/>
          </p:nvSpPr>
          <p:spPr bwMode="auto">
            <a:xfrm>
              <a:off x="3456" y="31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Oval 633"/>
            <p:cNvSpPr>
              <a:spLocks noChangeArrowheads="1"/>
            </p:cNvSpPr>
            <p:nvPr/>
          </p:nvSpPr>
          <p:spPr bwMode="auto">
            <a:xfrm>
              <a:off x="3456" y="3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Oval 634"/>
            <p:cNvSpPr>
              <a:spLocks noChangeArrowheads="1"/>
            </p:cNvSpPr>
            <p:nvPr/>
          </p:nvSpPr>
          <p:spPr bwMode="auto">
            <a:xfrm>
              <a:off x="3456" y="3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Oval 635"/>
            <p:cNvSpPr>
              <a:spLocks noChangeArrowheads="1"/>
            </p:cNvSpPr>
            <p:nvPr/>
          </p:nvSpPr>
          <p:spPr bwMode="auto">
            <a:xfrm>
              <a:off x="3463" y="3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Oval 636"/>
            <p:cNvSpPr>
              <a:spLocks noChangeArrowheads="1"/>
            </p:cNvSpPr>
            <p:nvPr/>
          </p:nvSpPr>
          <p:spPr bwMode="auto">
            <a:xfrm>
              <a:off x="3463" y="32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Oval 637"/>
            <p:cNvSpPr>
              <a:spLocks noChangeArrowheads="1"/>
            </p:cNvSpPr>
            <p:nvPr/>
          </p:nvSpPr>
          <p:spPr bwMode="auto">
            <a:xfrm>
              <a:off x="3463" y="32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Oval 638"/>
            <p:cNvSpPr>
              <a:spLocks noChangeArrowheads="1"/>
            </p:cNvSpPr>
            <p:nvPr/>
          </p:nvSpPr>
          <p:spPr bwMode="auto">
            <a:xfrm>
              <a:off x="3463" y="33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Oval 639"/>
            <p:cNvSpPr>
              <a:spLocks noChangeArrowheads="1"/>
            </p:cNvSpPr>
            <p:nvPr/>
          </p:nvSpPr>
          <p:spPr bwMode="auto">
            <a:xfrm>
              <a:off x="3471" y="33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Oval 640"/>
            <p:cNvSpPr>
              <a:spLocks noChangeArrowheads="1"/>
            </p:cNvSpPr>
            <p:nvPr/>
          </p:nvSpPr>
          <p:spPr bwMode="auto">
            <a:xfrm>
              <a:off x="3471" y="33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Oval 641"/>
            <p:cNvSpPr>
              <a:spLocks noChangeArrowheads="1"/>
            </p:cNvSpPr>
            <p:nvPr/>
          </p:nvSpPr>
          <p:spPr bwMode="auto">
            <a:xfrm>
              <a:off x="3471" y="34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Oval 642"/>
            <p:cNvSpPr>
              <a:spLocks noChangeArrowheads="1"/>
            </p:cNvSpPr>
            <p:nvPr/>
          </p:nvSpPr>
          <p:spPr bwMode="auto">
            <a:xfrm>
              <a:off x="3471" y="34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Oval 643"/>
            <p:cNvSpPr>
              <a:spLocks noChangeArrowheads="1"/>
            </p:cNvSpPr>
            <p:nvPr/>
          </p:nvSpPr>
          <p:spPr bwMode="auto">
            <a:xfrm>
              <a:off x="3471" y="34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Oval 644"/>
            <p:cNvSpPr>
              <a:spLocks noChangeArrowheads="1"/>
            </p:cNvSpPr>
            <p:nvPr/>
          </p:nvSpPr>
          <p:spPr bwMode="auto">
            <a:xfrm>
              <a:off x="3471" y="3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Oval 645"/>
            <p:cNvSpPr>
              <a:spLocks noChangeArrowheads="1"/>
            </p:cNvSpPr>
            <p:nvPr/>
          </p:nvSpPr>
          <p:spPr bwMode="auto">
            <a:xfrm>
              <a:off x="3478" y="3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Oval 646"/>
            <p:cNvSpPr>
              <a:spLocks noChangeArrowheads="1"/>
            </p:cNvSpPr>
            <p:nvPr/>
          </p:nvSpPr>
          <p:spPr bwMode="auto">
            <a:xfrm>
              <a:off x="3478" y="3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Oval 647"/>
            <p:cNvSpPr>
              <a:spLocks noChangeArrowheads="1"/>
            </p:cNvSpPr>
            <p:nvPr/>
          </p:nvSpPr>
          <p:spPr bwMode="auto">
            <a:xfrm>
              <a:off x="3478" y="35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Oval 648"/>
            <p:cNvSpPr>
              <a:spLocks noChangeArrowheads="1"/>
            </p:cNvSpPr>
            <p:nvPr/>
          </p:nvSpPr>
          <p:spPr bwMode="auto">
            <a:xfrm>
              <a:off x="3478" y="35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Oval 649"/>
            <p:cNvSpPr>
              <a:spLocks noChangeArrowheads="1"/>
            </p:cNvSpPr>
            <p:nvPr/>
          </p:nvSpPr>
          <p:spPr bwMode="auto">
            <a:xfrm>
              <a:off x="3478" y="35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Oval 650"/>
            <p:cNvSpPr>
              <a:spLocks noChangeArrowheads="1"/>
            </p:cNvSpPr>
            <p:nvPr/>
          </p:nvSpPr>
          <p:spPr bwMode="auto">
            <a:xfrm>
              <a:off x="3478" y="3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Oval 651"/>
            <p:cNvSpPr>
              <a:spLocks noChangeArrowheads="1"/>
            </p:cNvSpPr>
            <p:nvPr/>
          </p:nvSpPr>
          <p:spPr bwMode="auto">
            <a:xfrm>
              <a:off x="3485" y="3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Oval 652"/>
            <p:cNvSpPr>
              <a:spLocks noChangeArrowheads="1"/>
            </p:cNvSpPr>
            <p:nvPr/>
          </p:nvSpPr>
          <p:spPr bwMode="auto">
            <a:xfrm>
              <a:off x="3485" y="3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Oval 653"/>
            <p:cNvSpPr>
              <a:spLocks noChangeArrowheads="1"/>
            </p:cNvSpPr>
            <p:nvPr/>
          </p:nvSpPr>
          <p:spPr bwMode="auto">
            <a:xfrm>
              <a:off x="3485" y="3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Oval 654"/>
            <p:cNvSpPr>
              <a:spLocks noChangeArrowheads="1"/>
            </p:cNvSpPr>
            <p:nvPr/>
          </p:nvSpPr>
          <p:spPr bwMode="auto">
            <a:xfrm>
              <a:off x="3485" y="3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Oval 655"/>
            <p:cNvSpPr>
              <a:spLocks noChangeArrowheads="1"/>
            </p:cNvSpPr>
            <p:nvPr/>
          </p:nvSpPr>
          <p:spPr bwMode="auto">
            <a:xfrm>
              <a:off x="3493" y="3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Oval 656"/>
            <p:cNvSpPr>
              <a:spLocks noChangeArrowheads="1"/>
            </p:cNvSpPr>
            <p:nvPr/>
          </p:nvSpPr>
          <p:spPr bwMode="auto">
            <a:xfrm>
              <a:off x="3493" y="3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Oval 657"/>
            <p:cNvSpPr>
              <a:spLocks noChangeArrowheads="1"/>
            </p:cNvSpPr>
            <p:nvPr/>
          </p:nvSpPr>
          <p:spPr bwMode="auto">
            <a:xfrm>
              <a:off x="3493" y="3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Oval 658"/>
            <p:cNvSpPr>
              <a:spLocks noChangeArrowheads="1"/>
            </p:cNvSpPr>
            <p:nvPr/>
          </p:nvSpPr>
          <p:spPr bwMode="auto">
            <a:xfrm>
              <a:off x="3493" y="3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Oval 659"/>
            <p:cNvSpPr>
              <a:spLocks noChangeArrowheads="1"/>
            </p:cNvSpPr>
            <p:nvPr/>
          </p:nvSpPr>
          <p:spPr bwMode="auto">
            <a:xfrm>
              <a:off x="3493" y="385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Oval 660"/>
            <p:cNvSpPr>
              <a:spLocks noChangeArrowheads="1"/>
            </p:cNvSpPr>
            <p:nvPr/>
          </p:nvSpPr>
          <p:spPr bwMode="auto">
            <a:xfrm>
              <a:off x="3493" y="385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Oval 661"/>
            <p:cNvSpPr>
              <a:spLocks noChangeArrowheads="1"/>
            </p:cNvSpPr>
            <p:nvPr/>
          </p:nvSpPr>
          <p:spPr bwMode="auto">
            <a:xfrm>
              <a:off x="3500" y="385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Oval 662"/>
            <p:cNvSpPr>
              <a:spLocks noChangeArrowheads="1"/>
            </p:cNvSpPr>
            <p:nvPr/>
          </p:nvSpPr>
          <p:spPr bwMode="auto">
            <a:xfrm>
              <a:off x="3500" y="393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Oval 663"/>
            <p:cNvSpPr>
              <a:spLocks noChangeArrowheads="1"/>
            </p:cNvSpPr>
            <p:nvPr/>
          </p:nvSpPr>
          <p:spPr bwMode="auto">
            <a:xfrm>
              <a:off x="3500" y="393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Oval 664"/>
            <p:cNvSpPr>
              <a:spLocks noChangeArrowheads="1"/>
            </p:cNvSpPr>
            <p:nvPr/>
          </p:nvSpPr>
          <p:spPr bwMode="auto">
            <a:xfrm>
              <a:off x="3500" y="393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Oval 665"/>
            <p:cNvSpPr>
              <a:spLocks noChangeArrowheads="1"/>
            </p:cNvSpPr>
            <p:nvPr/>
          </p:nvSpPr>
          <p:spPr bwMode="auto">
            <a:xfrm>
              <a:off x="3500" y="40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Oval 666"/>
            <p:cNvSpPr>
              <a:spLocks noChangeArrowheads="1"/>
            </p:cNvSpPr>
            <p:nvPr/>
          </p:nvSpPr>
          <p:spPr bwMode="auto">
            <a:xfrm>
              <a:off x="3500" y="40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Oval 667"/>
            <p:cNvSpPr>
              <a:spLocks noChangeArrowheads="1"/>
            </p:cNvSpPr>
            <p:nvPr/>
          </p:nvSpPr>
          <p:spPr bwMode="auto">
            <a:xfrm>
              <a:off x="3500" y="40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Oval 668"/>
            <p:cNvSpPr>
              <a:spLocks noChangeArrowheads="1"/>
            </p:cNvSpPr>
            <p:nvPr/>
          </p:nvSpPr>
          <p:spPr bwMode="auto">
            <a:xfrm>
              <a:off x="3507" y="406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Oval 669"/>
            <p:cNvSpPr>
              <a:spLocks noChangeArrowheads="1"/>
            </p:cNvSpPr>
            <p:nvPr/>
          </p:nvSpPr>
          <p:spPr bwMode="auto">
            <a:xfrm>
              <a:off x="3507" y="406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Oval 670"/>
            <p:cNvSpPr>
              <a:spLocks noChangeArrowheads="1"/>
            </p:cNvSpPr>
            <p:nvPr/>
          </p:nvSpPr>
          <p:spPr bwMode="auto">
            <a:xfrm>
              <a:off x="3507" y="406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Oval 671"/>
            <p:cNvSpPr>
              <a:spLocks noChangeArrowheads="1"/>
            </p:cNvSpPr>
            <p:nvPr/>
          </p:nvSpPr>
          <p:spPr bwMode="auto">
            <a:xfrm>
              <a:off x="3507" y="413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Oval 672"/>
            <p:cNvSpPr>
              <a:spLocks noChangeArrowheads="1"/>
            </p:cNvSpPr>
            <p:nvPr/>
          </p:nvSpPr>
          <p:spPr bwMode="auto">
            <a:xfrm>
              <a:off x="3507" y="413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Oval 673"/>
            <p:cNvSpPr>
              <a:spLocks noChangeArrowheads="1"/>
            </p:cNvSpPr>
            <p:nvPr/>
          </p:nvSpPr>
          <p:spPr bwMode="auto">
            <a:xfrm>
              <a:off x="3507" y="42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Oval 674"/>
            <p:cNvSpPr>
              <a:spLocks noChangeArrowheads="1"/>
            </p:cNvSpPr>
            <p:nvPr/>
          </p:nvSpPr>
          <p:spPr bwMode="auto">
            <a:xfrm>
              <a:off x="3507" y="42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Oval 675"/>
            <p:cNvSpPr>
              <a:spLocks noChangeArrowheads="1"/>
            </p:cNvSpPr>
            <p:nvPr/>
          </p:nvSpPr>
          <p:spPr bwMode="auto">
            <a:xfrm>
              <a:off x="3507" y="42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Oval 676"/>
            <p:cNvSpPr>
              <a:spLocks noChangeArrowheads="1"/>
            </p:cNvSpPr>
            <p:nvPr/>
          </p:nvSpPr>
          <p:spPr bwMode="auto">
            <a:xfrm>
              <a:off x="3507" y="42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Oval 677"/>
            <p:cNvSpPr>
              <a:spLocks noChangeArrowheads="1"/>
            </p:cNvSpPr>
            <p:nvPr/>
          </p:nvSpPr>
          <p:spPr bwMode="auto">
            <a:xfrm>
              <a:off x="3515" y="429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Oval 678"/>
            <p:cNvSpPr>
              <a:spLocks noChangeArrowheads="1"/>
            </p:cNvSpPr>
            <p:nvPr/>
          </p:nvSpPr>
          <p:spPr bwMode="auto">
            <a:xfrm>
              <a:off x="3515" y="429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Oval 679"/>
            <p:cNvSpPr>
              <a:spLocks noChangeArrowheads="1"/>
            </p:cNvSpPr>
            <p:nvPr/>
          </p:nvSpPr>
          <p:spPr bwMode="auto">
            <a:xfrm>
              <a:off x="3515" y="43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Oval 680"/>
            <p:cNvSpPr>
              <a:spLocks noChangeArrowheads="1"/>
            </p:cNvSpPr>
            <p:nvPr/>
          </p:nvSpPr>
          <p:spPr bwMode="auto">
            <a:xfrm>
              <a:off x="3515" y="43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Oval 681"/>
            <p:cNvSpPr>
              <a:spLocks noChangeArrowheads="1"/>
            </p:cNvSpPr>
            <p:nvPr/>
          </p:nvSpPr>
          <p:spPr bwMode="auto">
            <a:xfrm>
              <a:off x="3515" y="436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Oval 682"/>
            <p:cNvSpPr>
              <a:spLocks noChangeArrowheads="1"/>
            </p:cNvSpPr>
            <p:nvPr/>
          </p:nvSpPr>
          <p:spPr bwMode="auto">
            <a:xfrm>
              <a:off x="3515" y="44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Oval 683"/>
            <p:cNvSpPr>
              <a:spLocks noChangeArrowheads="1"/>
            </p:cNvSpPr>
            <p:nvPr/>
          </p:nvSpPr>
          <p:spPr bwMode="auto">
            <a:xfrm>
              <a:off x="3515" y="44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Oval 684"/>
            <p:cNvSpPr>
              <a:spLocks noChangeArrowheads="1"/>
            </p:cNvSpPr>
            <p:nvPr/>
          </p:nvSpPr>
          <p:spPr bwMode="auto">
            <a:xfrm>
              <a:off x="3515" y="44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Oval 685"/>
            <p:cNvSpPr>
              <a:spLocks noChangeArrowheads="1"/>
            </p:cNvSpPr>
            <p:nvPr/>
          </p:nvSpPr>
          <p:spPr bwMode="auto">
            <a:xfrm>
              <a:off x="3515" y="45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Oval 686"/>
            <p:cNvSpPr>
              <a:spLocks noChangeArrowheads="1"/>
            </p:cNvSpPr>
            <p:nvPr/>
          </p:nvSpPr>
          <p:spPr bwMode="auto">
            <a:xfrm>
              <a:off x="3515" y="45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Oval 687"/>
            <p:cNvSpPr>
              <a:spLocks noChangeArrowheads="1"/>
            </p:cNvSpPr>
            <p:nvPr/>
          </p:nvSpPr>
          <p:spPr bwMode="auto">
            <a:xfrm>
              <a:off x="3522" y="45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Oval 688"/>
            <p:cNvSpPr>
              <a:spLocks noChangeArrowheads="1"/>
            </p:cNvSpPr>
            <p:nvPr/>
          </p:nvSpPr>
          <p:spPr bwMode="auto">
            <a:xfrm>
              <a:off x="3522" y="45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Oval 689"/>
            <p:cNvSpPr>
              <a:spLocks noChangeArrowheads="1"/>
            </p:cNvSpPr>
            <p:nvPr/>
          </p:nvSpPr>
          <p:spPr bwMode="auto">
            <a:xfrm>
              <a:off x="3522" y="45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Oval 690"/>
            <p:cNvSpPr>
              <a:spLocks noChangeArrowheads="1"/>
            </p:cNvSpPr>
            <p:nvPr/>
          </p:nvSpPr>
          <p:spPr bwMode="auto">
            <a:xfrm>
              <a:off x="3522" y="45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Oval 691"/>
            <p:cNvSpPr>
              <a:spLocks noChangeArrowheads="1"/>
            </p:cNvSpPr>
            <p:nvPr/>
          </p:nvSpPr>
          <p:spPr bwMode="auto">
            <a:xfrm>
              <a:off x="3522" y="46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Oval 692"/>
            <p:cNvSpPr>
              <a:spLocks noChangeArrowheads="1"/>
            </p:cNvSpPr>
            <p:nvPr/>
          </p:nvSpPr>
          <p:spPr bwMode="auto">
            <a:xfrm>
              <a:off x="3522" y="46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Oval 693"/>
            <p:cNvSpPr>
              <a:spLocks noChangeArrowheads="1"/>
            </p:cNvSpPr>
            <p:nvPr/>
          </p:nvSpPr>
          <p:spPr bwMode="auto">
            <a:xfrm>
              <a:off x="3522" y="46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Oval 694"/>
            <p:cNvSpPr>
              <a:spLocks noChangeArrowheads="1"/>
            </p:cNvSpPr>
            <p:nvPr/>
          </p:nvSpPr>
          <p:spPr bwMode="auto">
            <a:xfrm>
              <a:off x="3522" y="47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Oval 695"/>
            <p:cNvSpPr>
              <a:spLocks noChangeArrowheads="1"/>
            </p:cNvSpPr>
            <p:nvPr/>
          </p:nvSpPr>
          <p:spPr bwMode="auto">
            <a:xfrm>
              <a:off x="3522" y="47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Oval 696"/>
            <p:cNvSpPr>
              <a:spLocks noChangeArrowheads="1"/>
            </p:cNvSpPr>
            <p:nvPr/>
          </p:nvSpPr>
          <p:spPr bwMode="auto">
            <a:xfrm>
              <a:off x="3522" y="47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Oval 697"/>
            <p:cNvSpPr>
              <a:spLocks noChangeArrowheads="1"/>
            </p:cNvSpPr>
            <p:nvPr/>
          </p:nvSpPr>
          <p:spPr bwMode="auto">
            <a:xfrm>
              <a:off x="3529" y="480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Oval 698"/>
            <p:cNvSpPr>
              <a:spLocks noChangeArrowheads="1"/>
            </p:cNvSpPr>
            <p:nvPr/>
          </p:nvSpPr>
          <p:spPr bwMode="auto">
            <a:xfrm>
              <a:off x="3529" y="480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Oval 699"/>
            <p:cNvSpPr>
              <a:spLocks noChangeArrowheads="1"/>
            </p:cNvSpPr>
            <p:nvPr/>
          </p:nvSpPr>
          <p:spPr bwMode="auto">
            <a:xfrm>
              <a:off x="3529" y="480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Oval 700"/>
            <p:cNvSpPr>
              <a:spLocks noChangeArrowheads="1"/>
            </p:cNvSpPr>
            <p:nvPr/>
          </p:nvSpPr>
          <p:spPr bwMode="auto">
            <a:xfrm>
              <a:off x="3529" y="487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Oval 701"/>
            <p:cNvSpPr>
              <a:spLocks noChangeArrowheads="1"/>
            </p:cNvSpPr>
            <p:nvPr/>
          </p:nvSpPr>
          <p:spPr bwMode="auto">
            <a:xfrm>
              <a:off x="3529" y="487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Oval 702"/>
            <p:cNvSpPr>
              <a:spLocks noChangeArrowheads="1"/>
            </p:cNvSpPr>
            <p:nvPr/>
          </p:nvSpPr>
          <p:spPr bwMode="auto">
            <a:xfrm>
              <a:off x="3529" y="487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Oval 703"/>
            <p:cNvSpPr>
              <a:spLocks noChangeArrowheads="1"/>
            </p:cNvSpPr>
            <p:nvPr/>
          </p:nvSpPr>
          <p:spPr bwMode="auto">
            <a:xfrm>
              <a:off x="3529" y="494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Oval 704"/>
            <p:cNvSpPr>
              <a:spLocks noChangeArrowheads="1"/>
            </p:cNvSpPr>
            <p:nvPr/>
          </p:nvSpPr>
          <p:spPr bwMode="auto">
            <a:xfrm>
              <a:off x="3529" y="494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Oval 705"/>
            <p:cNvSpPr>
              <a:spLocks noChangeArrowheads="1"/>
            </p:cNvSpPr>
            <p:nvPr/>
          </p:nvSpPr>
          <p:spPr bwMode="auto">
            <a:xfrm>
              <a:off x="3529" y="494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3" name="Oval 706"/>
            <p:cNvSpPr>
              <a:spLocks noChangeArrowheads="1"/>
            </p:cNvSpPr>
            <p:nvPr/>
          </p:nvSpPr>
          <p:spPr bwMode="auto">
            <a:xfrm>
              <a:off x="3529" y="502"/>
              <a:ext cx="24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Oval 707"/>
            <p:cNvSpPr>
              <a:spLocks noChangeArrowheads="1"/>
            </p:cNvSpPr>
            <p:nvPr/>
          </p:nvSpPr>
          <p:spPr bwMode="auto">
            <a:xfrm>
              <a:off x="3529" y="502"/>
              <a:ext cx="24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Oval 708"/>
            <p:cNvSpPr>
              <a:spLocks noChangeArrowheads="1"/>
            </p:cNvSpPr>
            <p:nvPr/>
          </p:nvSpPr>
          <p:spPr bwMode="auto">
            <a:xfrm>
              <a:off x="3529" y="509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Oval 709"/>
            <p:cNvSpPr>
              <a:spLocks noChangeArrowheads="1"/>
            </p:cNvSpPr>
            <p:nvPr/>
          </p:nvSpPr>
          <p:spPr bwMode="auto">
            <a:xfrm>
              <a:off x="3529" y="509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7" name="Oval 710"/>
            <p:cNvSpPr>
              <a:spLocks noChangeArrowheads="1"/>
            </p:cNvSpPr>
            <p:nvPr/>
          </p:nvSpPr>
          <p:spPr bwMode="auto">
            <a:xfrm>
              <a:off x="3529" y="509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8" name="Oval 711"/>
            <p:cNvSpPr>
              <a:spLocks noChangeArrowheads="1"/>
            </p:cNvSpPr>
            <p:nvPr/>
          </p:nvSpPr>
          <p:spPr bwMode="auto">
            <a:xfrm>
              <a:off x="3538" y="51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9" name="Oval 712"/>
            <p:cNvSpPr>
              <a:spLocks noChangeArrowheads="1"/>
            </p:cNvSpPr>
            <p:nvPr/>
          </p:nvSpPr>
          <p:spPr bwMode="auto">
            <a:xfrm>
              <a:off x="3538" y="51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0" name="Oval 713"/>
            <p:cNvSpPr>
              <a:spLocks noChangeArrowheads="1"/>
            </p:cNvSpPr>
            <p:nvPr/>
          </p:nvSpPr>
          <p:spPr bwMode="auto">
            <a:xfrm>
              <a:off x="3538" y="51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1" name="Oval 714"/>
            <p:cNvSpPr>
              <a:spLocks noChangeArrowheads="1"/>
            </p:cNvSpPr>
            <p:nvPr/>
          </p:nvSpPr>
          <p:spPr bwMode="auto">
            <a:xfrm>
              <a:off x="3538" y="52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2" name="Oval 715"/>
            <p:cNvSpPr>
              <a:spLocks noChangeArrowheads="1"/>
            </p:cNvSpPr>
            <p:nvPr/>
          </p:nvSpPr>
          <p:spPr bwMode="auto">
            <a:xfrm>
              <a:off x="3538" y="52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3" name="Oval 716"/>
            <p:cNvSpPr>
              <a:spLocks noChangeArrowheads="1"/>
            </p:cNvSpPr>
            <p:nvPr/>
          </p:nvSpPr>
          <p:spPr bwMode="auto">
            <a:xfrm>
              <a:off x="3538" y="52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4" name="Oval 717"/>
            <p:cNvSpPr>
              <a:spLocks noChangeArrowheads="1"/>
            </p:cNvSpPr>
            <p:nvPr/>
          </p:nvSpPr>
          <p:spPr bwMode="auto">
            <a:xfrm>
              <a:off x="3538" y="5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5" name="Oval 718"/>
            <p:cNvSpPr>
              <a:spLocks noChangeArrowheads="1"/>
            </p:cNvSpPr>
            <p:nvPr/>
          </p:nvSpPr>
          <p:spPr bwMode="auto">
            <a:xfrm>
              <a:off x="3538" y="5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6" name="Oval 719"/>
            <p:cNvSpPr>
              <a:spLocks noChangeArrowheads="1"/>
            </p:cNvSpPr>
            <p:nvPr/>
          </p:nvSpPr>
          <p:spPr bwMode="auto">
            <a:xfrm>
              <a:off x="3538" y="53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7" name="Oval 720"/>
            <p:cNvSpPr>
              <a:spLocks noChangeArrowheads="1"/>
            </p:cNvSpPr>
            <p:nvPr/>
          </p:nvSpPr>
          <p:spPr bwMode="auto">
            <a:xfrm>
              <a:off x="3538" y="53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8" name="Oval 721"/>
            <p:cNvSpPr>
              <a:spLocks noChangeArrowheads="1"/>
            </p:cNvSpPr>
            <p:nvPr/>
          </p:nvSpPr>
          <p:spPr bwMode="auto">
            <a:xfrm>
              <a:off x="3538" y="53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9" name="Oval 722"/>
            <p:cNvSpPr>
              <a:spLocks noChangeArrowheads="1"/>
            </p:cNvSpPr>
            <p:nvPr/>
          </p:nvSpPr>
          <p:spPr bwMode="auto">
            <a:xfrm>
              <a:off x="3538" y="53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0" name="Oval 723"/>
            <p:cNvSpPr>
              <a:spLocks noChangeArrowheads="1"/>
            </p:cNvSpPr>
            <p:nvPr/>
          </p:nvSpPr>
          <p:spPr bwMode="auto">
            <a:xfrm>
              <a:off x="3538" y="5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1" name="Oval 724"/>
            <p:cNvSpPr>
              <a:spLocks noChangeArrowheads="1"/>
            </p:cNvSpPr>
            <p:nvPr/>
          </p:nvSpPr>
          <p:spPr bwMode="auto">
            <a:xfrm>
              <a:off x="3538" y="5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2" name="Oval 725"/>
            <p:cNvSpPr>
              <a:spLocks noChangeArrowheads="1"/>
            </p:cNvSpPr>
            <p:nvPr/>
          </p:nvSpPr>
          <p:spPr bwMode="auto">
            <a:xfrm>
              <a:off x="3538" y="5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3" name="Oval 726"/>
            <p:cNvSpPr>
              <a:spLocks noChangeArrowheads="1"/>
            </p:cNvSpPr>
            <p:nvPr/>
          </p:nvSpPr>
          <p:spPr bwMode="auto">
            <a:xfrm>
              <a:off x="3538" y="55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4" name="Oval 727"/>
            <p:cNvSpPr>
              <a:spLocks noChangeArrowheads="1"/>
            </p:cNvSpPr>
            <p:nvPr/>
          </p:nvSpPr>
          <p:spPr bwMode="auto">
            <a:xfrm>
              <a:off x="3538" y="55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5" name="Oval 728"/>
            <p:cNvSpPr>
              <a:spLocks noChangeArrowheads="1"/>
            </p:cNvSpPr>
            <p:nvPr/>
          </p:nvSpPr>
          <p:spPr bwMode="auto">
            <a:xfrm>
              <a:off x="3538" y="55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6" name="Oval 729"/>
            <p:cNvSpPr>
              <a:spLocks noChangeArrowheads="1"/>
            </p:cNvSpPr>
            <p:nvPr/>
          </p:nvSpPr>
          <p:spPr bwMode="auto">
            <a:xfrm>
              <a:off x="3538" y="56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7" name="Oval 730"/>
            <p:cNvSpPr>
              <a:spLocks noChangeArrowheads="1"/>
            </p:cNvSpPr>
            <p:nvPr/>
          </p:nvSpPr>
          <p:spPr bwMode="auto">
            <a:xfrm>
              <a:off x="3538" y="56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8" name="Oval 731"/>
            <p:cNvSpPr>
              <a:spLocks noChangeArrowheads="1"/>
            </p:cNvSpPr>
            <p:nvPr/>
          </p:nvSpPr>
          <p:spPr bwMode="auto">
            <a:xfrm>
              <a:off x="3538" y="56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9" name="Oval 732"/>
            <p:cNvSpPr>
              <a:spLocks noChangeArrowheads="1"/>
            </p:cNvSpPr>
            <p:nvPr/>
          </p:nvSpPr>
          <p:spPr bwMode="auto">
            <a:xfrm>
              <a:off x="3538" y="5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0" name="Oval 733"/>
            <p:cNvSpPr>
              <a:spLocks noChangeArrowheads="1"/>
            </p:cNvSpPr>
            <p:nvPr/>
          </p:nvSpPr>
          <p:spPr bwMode="auto">
            <a:xfrm>
              <a:off x="3538" y="5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1" name="Oval 734"/>
            <p:cNvSpPr>
              <a:spLocks noChangeArrowheads="1"/>
            </p:cNvSpPr>
            <p:nvPr/>
          </p:nvSpPr>
          <p:spPr bwMode="auto">
            <a:xfrm>
              <a:off x="3538" y="5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2" name="Oval 735"/>
            <p:cNvSpPr>
              <a:spLocks noChangeArrowheads="1"/>
            </p:cNvSpPr>
            <p:nvPr/>
          </p:nvSpPr>
          <p:spPr bwMode="auto">
            <a:xfrm>
              <a:off x="3538" y="57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3" name="Oval 736"/>
            <p:cNvSpPr>
              <a:spLocks noChangeArrowheads="1"/>
            </p:cNvSpPr>
            <p:nvPr/>
          </p:nvSpPr>
          <p:spPr bwMode="auto">
            <a:xfrm>
              <a:off x="3538" y="57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4" name="Oval 737"/>
            <p:cNvSpPr>
              <a:spLocks noChangeArrowheads="1"/>
            </p:cNvSpPr>
            <p:nvPr/>
          </p:nvSpPr>
          <p:spPr bwMode="auto">
            <a:xfrm>
              <a:off x="3538" y="57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5" name="Oval 738"/>
            <p:cNvSpPr>
              <a:spLocks noChangeArrowheads="1"/>
            </p:cNvSpPr>
            <p:nvPr/>
          </p:nvSpPr>
          <p:spPr bwMode="auto">
            <a:xfrm>
              <a:off x="3538" y="58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6" name="Oval 739"/>
            <p:cNvSpPr>
              <a:spLocks noChangeArrowheads="1"/>
            </p:cNvSpPr>
            <p:nvPr/>
          </p:nvSpPr>
          <p:spPr bwMode="auto">
            <a:xfrm>
              <a:off x="3538" y="58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7" name="Oval 740"/>
            <p:cNvSpPr>
              <a:spLocks noChangeArrowheads="1"/>
            </p:cNvSpPr>
            <p:nvPr/>
          </p:nvSpPr>
          <p:spPr bwMode="auto">
            <a:xfrm>
              <a:off x="3538" y="58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8" name="Oval 741"/>
            <p:cNvSpPr>
              <a:spLocks noChangeArrowheads="1"/>
            </p:cNvSpPr>
            <p:nvPr/>
          </p:nvSpPr>
          <p:spPr bwMode="auto">
            <a:xfrm>
              <a:off x="3529" y="589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9" name="Oval 742"/>
            <p:cNvSpPr>
              <a:spLocks noChangeArrowheads="1"/>
            </p:cNvSpPr>
            <p:nvPr/>
          </p:nvSpPr>
          <p:spPr bwMode="auto">
            <a:xfrm>
              <a:off x="3529" y="589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0" name="Oval 743"/>
            <p:cNvSpPr>
              <a:spLocks noChangeArrowheads="1"/>
            </p:cNvSpPr>
            <p:nvPr/>
          </p:nvSpPr>
          <p:spPr bwMode="auto">
            <a:xfrm>
              <a:off x="3529" y="597"/>
              <a:ext cx="24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1" name="Oval 744"/>
            <p:cNvSpPr>
              <a:spLocks noChangeArrowheads="1"/>
            </p:cNvSpPr>
            <p:nvPr/>
          </p:nvSpPr>
          <p:spPr bwMode="auto">
            <a:xfrm>
              <a:off x="3529" y="597"/>
              <a:ext cx="24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Oval 745"/>
            <p:cNvSpPr>
              <a:spLocks noChangeArrowheads="1"/>
            </p:cNvSpPr>
            <p:nvPr/>
          </p:nvSpPr>
          <p:spPr bwMode="auto">
            <a:xfrm>
              <a:off x="3529" y="597"/>
              <a:ext cx="24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3" name="Oval 746"/>
            <p:cNvSpPr>
              <a:spLocks noChangeArrowheads="1"/>
            </p:cNvSpPr>
            <p:nvPr/>
          </p:nvSpPr>
          <p:spPr bwMode="auto">
            <a:xfrm>
              <a:off x="3529" y="604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4" name="Oval 747"/>
            <p:cNvSpPr>
              <a:spLocks noChangeArrowheads="1"/>
            </p:cNvSpPr>
            <p:nvPr/>
          </p:nvSpPr>
          <p:spPr bwMode="auto">
            <a:xfrm>
              <a:off x="3529" y="604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5" name="Oval 748"/>
            <p:cNvSpPr>
              <a:spLocks noChangeArrowheads="1"/>
            </p:cNvSpPr>
            <p:nvPr/>
          </p:nvSpPr>
          <p:spPr bwMode="auto">
            <a:xfrm>
              <a:off x="3529" y="604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6" name="Oval 749"/>
            <p:cNvSpPr>
              <a:spLocks noChangeArrowheads="1"/>
            </p:cNvSpPr>
            <p:nvPr/>
          </p:nvSpPr>
          <p:spPr bwMode="auto">
            <a:xfrm>
              <a:off x="3529" y="611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Oval 750"/>
            <p:cNvSpPr>
              <a:spLocks noChangeArrowheads="1"/>
            </p:cNvSpPr>
            <p:nvPr/>
          </p:nvSpPr>
          <p:spPr bwMode="auto">
            <a:xfrm>
              <a:off x="3529" y="611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8" name="Oval 751"/>
            <p:cNvSpPr>
              <a:spLocks noChangeArrowheads="1"/>
            </p:cNvSpPr>
            <p:nvPr/>
          </p:nvSpPr>
          <p:spPr bwMode="auto">
            <a:xfrm>
              <a:off x="3529" y="611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9" name="Oval 752"/>
            <p:cNvSpPr>
              <a:spLocks noChangeArrowheads="1"/>
            </p:cNvSpPr>
            <p:nvPr/>
          </p:nvSpPr>
          <p:spPr bwMode="auto">
            <a:xfrm>
              <a:off x="3529" y="618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0" name="Oval 753"/>
            <p:cNvSpPr>
              <a:spLocks noChangeArrowheads="1"/>
            </p:cNvSpPr>
            <p:nvPr/>
          </p:nvSpPr>
          <p:spPr bwMode="auto">
            <a:xfrm>
              <a:off x="3529" y="618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1" name="Oval 754"/>
            <p:cNvSpPr>
              <a:spLocks noChangeArrowheads="1"/>
            </p:cNvSpPr>
            <p:nvPr/>
          </p:nvSpPr>
          <p:spPr bwMode="auto">
            <a:xfrm>
              <a:off x="3529" y="618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2" name="Oval 755"/>
            <p:cNvSpPr>
              <a:spLocks noChangeArrowheads="1"/>
            </p:cNvSpPr>
            <p:nvPr/>
          </p:nvSpPr>
          <p:spPr bwMode="auto">
            <a:xfrm>
              <a:off x="3529" y="626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3" name="Oval 756"/>
            <p:cNvSpPr>
              <a:spLocks noChangeArrowheads="1"/>
            </p:cNvSpPr>
            <p:nvPr/>
          </p:nvSpPr>
          <p:spPr bwMode="auto">
            <a:xfrm>
              <a:off x="3529" y="626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4" name="Oval 757"/>
            <p:cNvSpPr>
              <a:spLocks noChangeArrowheads="1"/>
            </p:cNvSpPr>
            <p:nvPr/>
          </p:nvSpPr>
          <p:spPr bwMode="auto">
            <a:xfrm>
              <a:off x="3529" y="626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Oval 758"/>
            <p:cNvSpPr>
              <a:spLocks noChangeArrowheads="1"/>
            </p:cNvSpPr>
            <p:nvPr/>
          </p:nvSpPr>
          <p:spPr bwMode="auto">
            <a:xfrm>
              <a:off x="3522" y="63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6" name="Oval 759"/>
            <p:cNvSpPr>
              <a:spLocks noChangeArrowheads="1"/>
            </p:cNvSpPr>
            <p:nvPr/>
          </p:nvSpPr>
          <p:spPr bwMode="auto">
            <a:xfrm>
              <a:off x="3522" y="63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7" name="Oval 760"/>
            <p:cNvSpPr>
              <a:spLocks noChangeArrowheads="1"/>
            </p:cNvSpPr>
            <p:nvPr/>
          </p:nvSpPr>
          <p:spPr bwMode="auto">
            <a:xfrm>
              <a:off x="3522" y="633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8" name="Oval 761"/>
            <p:cNvSpPr>
              <a:spLocks noChangeArrowheads="1"/>
            </p:cNvSpPr>
            <p:nvPr/>
          </p:nvSpPr>
          <p:spPr bwMode="auto">
            <a:xfrm>
              <a:off x="3522" y="64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9" name="Oval 762"/>
            <p:cNvSpPr>
              <a:spLocks noChangeArrowheads="1"/>
            </p:cNvSpPr>
            <p:nvPr/>
          </p:nvSpPr>
          <p:spPr bwMode="auto">
            <a:xfrm>
              <a:off x="3522" y="64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0" name="Oval 763"/>
            <p:cNvSpPr>
              <a:spLocks noChangeArrowheads="1"/>
            </p:cNvSpPr>
            <p:nvPr/>
          </p:nvSpPr>
          <p:spPr bwMode="auto">
            <a:xfrm>
              <a:off x="3522" y="64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1" name="Oval 764"/>
            <p:cNvSpPr>
              <a:spLocks noChangeArrowheads="1"/>
            </p:cNvSpPr>
            <p:nvPr/>
          </p:nvSpPr>
          <p:spPr bwMode="auto">
            <a:xfrm>
              <a:off x="3522" y="64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2" name="Oval 765"/>
            <p:cNvSpPr>
              <a:spLocks noChangeArrowheads="1"/>
            </p:cNvSpPr>
            <p:nvPr/>
          </p:nvSpPr>
          <p:spPr bwMode="auto">
            <a:xfrm>
              <a:off x="3522" y="64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3" name="Oval 766"/>
            <p:cNvSpPr>
              <a:spLocks noChangeArrowheads="1"/>
            </p:cNvSpPr>
            <p:nvPr/>
          </p:nvSpPr>
          <p:spPr bwMode="auto">
            <a:xfrm>
              <a:off x="3522" y="64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4" name="Oval 767"/>
            <p:cNvSpPr>
              <a:spLocks noChangeArrowheads="1"/>
            </p:cNvSpPr>
            <p:nvPr/>
          </p:nvSpPr>
          <p:spPr bwMode="auto">
            <a:xfrm>
              <a:off x="3522" y="65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5" name="Oval 768"/>
            <p:cNvSpPr>
              <a:spLocks noChangeArrowheads="1"/>
            </p:cNvSpPr>
            <p:nvPr/>
          </p:nvSpPr>
          <p:spPr bwMode="auto">
            <a:xfrm>
              <a:off x="3522" y="65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6" name="Oval 769"/>
            <p:cNvSpPr>
              <a:spLocks noChangeArrowheads="1"/>
            </p:cNvSpPr>
            <p:nvPr/>
          </p:nvSpPr>
          <p:spPr bwMode="auto">
            <a:xfrm>
              <a:off x="3522" y="65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7" name="Oval 770"/>
            <p:cNvSpPr>
              <a:spLocks noChangeArrowheads="1"/>
            </p:cNvSpPr>
            <p:nvPr/>
          </p:nvSpPr>
          <p:spPr bwMode="auto">
            <a:xfrm>
              <a:off x="3522" y="66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8" name="Oval 771"/>
            <p:cNvSpPr>
              <a:spLocks noChangeArrowheads="1"/>
            </p:cNvSpPr>
            <p:nvPr/>
          </p:nvSpPr>
          <p:spPr bwMode="auto">
            <a:xfrm>
              <a:off x="3522" y="66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9" name="Oval 772"/>
            <p:cNvSpPr>
              <a:spLocks noChangeArrowheads="1"/>
            </p:cNvSpPr>
            <p:nvPr/>
          </p:nvSpPr>
          <p:spPr bwMode="auto">
            <a:xfrm>
              <a:off x="3522" y="66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0" name="Oval 773"/>
            <p:cNvSpPr>
              <a:spLocks noChangeArrowheads="1"/>
            </p:cNvSpPr>
            <p:nvPr/>
          </p:nvSpPr>
          <p:spPr bwMode="auto">
            <a:xfrm>
              <a:off x="3522" y="67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1" name="Oval 774"/>
            <p:cNvSpPr>
              <a:spLocks noChangeArrowheads="1"/>
            </p:cNvSpPr>
            <p:nvPr/>
          </p:nvSpPr>
          <p:spPr bwMode="auto">
            <a:xfrm>
              <a:off x="3522" y="67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" name="Oval 775"/>
            <p:cNvSpPr>
              <a:spLocks noChangeArrowheads="1"/>
            </p:cNvSpPr>
            <p:nvPr/>
          </p:nvSpPr>
          <p:spPr bwMode="auto">
            <a:xfrm>
              <a:off x="3522" y="67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" name="Oval 776"/>
            <p:cNvSpPr>
              <a:spLocks noChangeArrowheads="1"/>
            </p:cNvSpPr>
            <p:nvPr/>
          </p:nvSpPr>
          <p:spPr bwMode="auto">
            <a:xfrm>
              <a:off x="3522" y="67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" name="Oval 777"/>
            <p:cNvSpPr>
              <a:spLocks noChangeArrowheads="1"/>
            </p:cNvSpPr>
            <p:nvPr/>
          </p:nvSpPr>
          <p:spPr bwMode="auto">
            <a:xfrm>
              <a:off x="3522" y="67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" name="Oval 778"/>
            <p:cNvSpPr>
              <a:spLocks noChangeArrowheads="1"/>
            </p:cNvSpPr>
            <p:nvPr/>
          </p:nvSpPr>
          <p:spPr bwMode="auto">
            <a:xfrm>
              <a:off x="3515" y="684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" name="Oval 779"/>
            <p:cNvSpPr>
              <a:spLocks noChangeArrowheads="1"/>
            </p:cNvSpPr>
            <p:nvPr/>
          </p:nvSpPr>
          <p:spPr bwMode="auto">
            <a:xfrm>
              <a:off x="3515" y="684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" name="Oval 780"/>
            <p:cNvSpPr>
              <a:spLocks noChangeArrowheads="1"/>
            </p:cNvSpPr>
            <p:nvPr/>
          </p:nvSpPr>
          <p:spPr bwMode="auto">
            <a:xfrm>
              <a:off x="3515" y="684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" name="Oval 781"/>
            <p:cNvSpPr>
              <a:spLocks noChangeArrowheads="1"/>
            </p:cNvSpPr>
            <p:nvPr/>
          </p:nvSpPr>
          <p:spPr bwMode="auto">
            <a:xfrm>
              <a:off x="3515" y="69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" name="Oval 782"/>
            <p:cNvSpPr>
              <a:spLocks noChangeArrowheads="1"/>
            </p:cNvSpPr>
            <p:nvPr/>
          </p:nvSpPr>
          <p:spPr bwMode="auto">
            <a:xfrm>
              <a:off x="3515" y="69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" name="Oval 783"/>
            <p:cNvSpPr>
              <a:spLocks noChangeArrowheads="1"/>
            </p:cNvSpPr>
            <p:nvPr/>
          </p:nvSpPr>
          <p:spPr bwMode="auto">
            <a:xfrm>
              <a:off x="3515" y="69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" name="Oval 784"/>
            <p:cNvSpPr>
              <a:spLocks noChangeArrowheads="1"/>
            </p:cNvSpPr>
            <p:nvPr/>
          </p:nvSpPr>
          <p:spPr bwMode="auto">
            <a:xfrm>
              <a:off x="3515" y="699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" name="Oval 785"/>
            <p:cNvSpPr>
              <a:spLocks noChangeArrowheads="1"/>
            </p:cNvSpPr>
            <p:nvPr/>
          </p:nvSpPr>
          <p:spPr bwMode="auto">
            <a:xfrm>
              <a:off x="3515" y="699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3" name="Oval 786"/>
            <p:cNvSpPr>
              <a:spLocks noChangeArrowheads="1"/>
            </p:cNvSpPr>
            <p:nvPr/>
          </p:nvSpPr>
          <p:spPr bwMode="auto">
            <a:xfrm>
              <a:off x="3515" y="699"/>
              <a:ext cx="23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4" name="Oval 787"/>
            <p:cNvSpPr>
              <a:spLocks noChangeArrowheads="1"/>
            </p:cNvSpPr>
            <p:nvPr/>
          </p:nvSpPr>
          <p:spPr bwMode="auto">
            <a:xfrm>
              <a:off x="3515" y="70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" name="Oval 788"/>
            <p:cNvSpPr>
              <a:spLocks noChangeArrowheads="1"/>
            </p:cNvSpPr>
            <p:nvPr/>
          </p:nvSpPr>
          <p:spPr bwMode="auto">
            <a:xfrm>
              <a:off x="3507" y="7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6" name="Oval 789"/>
            <p:cNvSpPr>
              <a:spLocks noChangeArrowheads="1"/>
            </p:cNvSpPr>
            <p:nvPr/>
          </p:nvSpPr>
          <p:spPr bwMode="auto">
            <a:xfrm>
              <a:off x="3507" y="7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" name="Oval 790"/>
            <p:cNvSpPr>
              <a:spLocks noChangeArrowheads="1"/>
            </p:cNvSpPr>
            <p:nvPr/>
          </p:nvSpPr>
          <p:spPr bwMode="auto">
            <a:xfrm>
              <a:off x="3507" y="71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" name="Oval 791"/>
            <p:cNvSpPr>
              <a:spLocks noChangeArrowheads="1"/>
            </p:cNvSpPr>
            <p:nvPr/>
          </p:nvSpPr>
          <p:spPr bwMode="auto">
            <a:xfrm>
              <a:off x="3507" y="71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" name="Oval 792"/>
            <p:cNvSpPr>
              <a:spLocks noChangeArrowheads="1"/>
            </p:cNvSpPr>
            <p:nvPr/>
          </p:nvSpPr>
          <p:spPr bwMode="auto">
            <a:xfrm>
              <a:off x="3507" y="71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" name="Oval 793"/>
            <p:cNvSpPr>
              <a:spLocks noChangeArrowheads="1"/>
            </p:cNvSpPr>
            <p:nvPr/>
          </p:nvSpPr>
          <p:spPr bwMode="auto">
            <a:xfrm>
              <a:off x="3507" y="722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" name="Oval 794"/>
            <p:cNvSpPr>
              <a:spLocks noChangeArrowheads="1"/>
            </p:cNvSpPr>
            <p:nvPr/>
          </p:nvSpPr>
          <p:spPr bwMode="auto">
            <a:xfrm>
              <a:off x="3500" y="722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" name="Oval 795"/>
            <p:cNvSpPr>
              <a:spLocks noChangeArrowheads="1"/>
            </p:cNvSpPr>
            <p:nvPr/>
          </p:nvSpPr>
          <p:spPr bwMode="auto">
            <a:xfrm>
              <a:off x="3500" y="722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" name="Oval 796"/>
            <p:cNvSpPr>
              <a:spLocks noChangeArrowheads="1"/>
            </p:cNvSpPr>
            <p:nvPr/>
          </p:nvSpPr>
          <p:spPr bwMode="auto">
            <a:xfrm>
              <a:off x="3500" y="729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" name="Oval 797"/>
            <p:cNvSpPr>
              <a:spLocks noChangeArrowheads="1"/>
            </p:cNvSpPr>
            <p:nvPr/>
          </p:nvSpPr>
          <p:spPr bwMode="auto">
            <a:xfrm>
              <a:off x="3500" y="729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5" name="Oval 798"/>
            <p:cNvSpPr>
              <a:spLocks noChangeArrowheads="1"/>
            </p:cNvSpPr>
            <p:nvPr/>
          </p:nvSpPr>
          <p:spPr bwMode="auto">
            <a:xfrm>
              <a:off x="3500" y="729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6" name="Oval 799"/>
            <p:cNvSpPr>
              <a:spLocks noChangeArrowheads="1"/>
            </p:cNvSpPr>
            <p:nvPr/>
          </p:nvSpPr>
          <p:spPr bwMode="auto">
            <a:xfrm>
              <a:off x="3500" y="736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7" name="Oval 800"/>
            <p:cNvSpPr>
              <a:spLocks noChangeArrowheads="1"/>
            </p:cNvSpPr>
            <p:nvPr/>
          </p:nvSpPr>
          <p:spPr bwMode="auto">
            <a:xfrm>
              <a:off x="3500" y="736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8" name="Oval 801"/>
            <p:cNvSpPr>
              <a:spLocks noChangeArrowheads="1"/>
            </p:cNvSpPr>
            <p:nvPr/>
          </p:nvSpPr>
          <p:spPr bwMode="auto">
            <a:xfrm>
              <a:off x="3493" y="736"/>
              <a:ext cx="22" cy="2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9" name="Oval 802"/>
            <p:cNvSpPr>
              <a:spLocks noChangeArrowheads="1"/>
            </p:cNvSpPr>
            <p:nvPr/>
          </p:nvSpPr>
          <p:spPr bwMode="auto">
            <a:xfrm>
              <a:off x="3493" y="74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0" name="Oval 803"/>
            <p:cNvSpPr>
              <a:spLocks noChangeArrowheads="1"/>
            </p:cNvSpPr>
            <p:nvPr/>
          </p:nvSpPr>
          <p:spPr bwMode="auto">
            <a:xfrm>
              <a:off x="3493" y="74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1" name="Oval 804"/>
            <p:cNvSpPr>
              <a:spLocks noChangeArrowheads="1"/>
            </p:cNvSpPr>
            <p:nvPr/>
          </p:nvSpPr>
          <p:spPr bwMode="auto">
            <a:xfrm>
              <a:off x="3493" y="74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" name="Oval 805"/>
            <p:cNvSpPr>
              <a:spLocks noChangeArrowheads="1"/>
            </p:cNvSpPr>
            <p:nvPr/>
          </p:nvSpPr>
          <p:spPr bwMode="auto">
            <a:xfrm>
              <a:off x="3485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3" name="Oval 806"/>
            <p:cNvSpPr>
              <a:spLocks noChangeArrowheads="1"/>
            </p:cNvSpPr>
            <p:nvPr/>
          </p:nvSpPr>
          <p:spPr bwMode="auto">
            <a:xfrm>
              <a:off x="3485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4" name="Oval 807"/>
            <p:cNvSpPr>
              <a:spLocks noChangeArrowheads="1"/>
            </p:cNvSpPr>
            <p:nvPr/>
          </p:nvSpPr>
          <p:spPr bwMode="auto">
            <a:xfrm>
              <a:off x="3485" y="7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5" name="Oval 808"/>
            <p:cNvSpPr>
              <a:spLocks noChangeArrowheads="1"/>
            </p:cNvSpPr>
            <p:nvPr/>
          </p:nvSpPr>
          <p:spPr bwMode="auto">
            <a:xfrm>
              <a:off x="3478" y="75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6" name="Oval 809"/>
            <p:cNvSpPr>
              <a:spLocks noChangeArrowheads="1"/>
            </p:cNvSpPr>
            <p:nvPr/>
          </p:nvSpPr>
          <p:spPr bwMode="auto">
            <a:xfrm>
              <a:off x="3478" y="75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7" name="Oval 810"/>
            <p:cNvSpPr>
              <a:spLocks noChangeArrowheads="1"/>
            </p:cNvSpPr>
            <p:nvPr/>
          </p:nvSpPr>
          <p:spPr bwMode="auto">
            <a:xfrm>
              <a:off x="3478" y="75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8" name="Oval 811"/>
            <p:cNvSpPr>
              <a:spLocks noChangeArrowheads="1"/>
            </p:cNvSpPr>
            <p:nvPr/>
          </p:nvSpPr>
          <p:spPr bwMode="auto">
            <a:xfrm>
              <a:off x="3478" y="76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9" name="Oval 812"/>
            <p:cNvSpPr>
              <a:spLocks noChangeArrowheads="1"/>
            </p:cNvSpPr>
            <p:nvPr/>
          </p:nvSpPr>
          <p:spPr bwMode="auto">
            <a:xfrm>
              <a:off x="3471" y="76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0" name="Oval 813"/>
            <p:cNvSpPr>
              <a:spLocks noChangeArrowheads="1"/>
            </p:cNvSpPr>
            <p:nvPr/>
          </p:nvSpPr>
          <p:spPr bwMode="auto">
            <a:xfrm>
              <a:off x="3471" y="7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1" name="Oval 814"/>
            <p:cNvSpPr>
              <a:spLocks noChangeArrowheads="1"/>
            </p:cNvSpPr>
            <p:nvPr/>
          </p:nvSpPr>
          <p:spPr bwMode="auto">
            <a:xfrm>
              <a:off x="3471" y="7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" name="Oval 815"/>
            <p:cNvSpPr>
              <a:spLocks noChangeArrowheads="1"/>
            </p:cNvSpPr>
            <p:nvPr/>
          </p:nvSpPr>
          <p:spPr bwMode="auto">
            <a:xfrm>
              <a:off x="3463" y="77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3" name="Oval 816"/>
            <p:cNvSpPr>
              <a:spLocks noChangeArrowheads="1"/>
            </p:cNvSpPr>
            <p:nvPr/>
          </p:nvSpPr>
          <p:spPr bwMode="auto">
            <a:xfrm>
              <a:off x="3463" y="7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4" name="Oval 817"/>
            <p:cNvSpPr>
              <a:spLocks noChangeArrowheads="1"/>
            </p:cNvSpPr>
            <p:nvPr/>
          </p:nvSpPr>
          <p:spPr bwMode="auto">
            <a:xfrm>
              <a:off x="3463" y="7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5" name="Oval 818"/>
            <p:cNvSpPr>
              <a:spLocks noChangeArrowheads="1"/>
            </p:cNvSpPr>
            <p:nvPr/>
          </p:nvSpPr>
          <p:spPr bwMode="auto">
            <a:xfrm>
              <a:off x="3463" y="77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6" name="Oval 819"/>
            <p:cNvSpPr>
              <a:spLocks noChangeArrowheads="1"/>
            </p:cNvSpPr>
            <p:nvPr/>
          </p:nvSpPr>
          <p:spPr bwMode="auto">
            <a:xfrm>
              <a:off x="3463" y="78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7" name="Oval 820"/>
            <p:cNvSpPr>
              <a:spLocks noChangeArrowheads="1"/>
            </p:cNvSpPr>
            <p:nvPr/>
          </p:nvSpPr>
          <p:spPr bwMode="auto">
            <a:xfrm>
              <a:off x="3456" y="78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8" name="Oval 821"/>
            <p:cNvSpPr>
              <a:spLocks noChangeArrowheads="1"/>
            </p:cNvSpPr>
            <p:nvPr/>
          </p:nvSpPr>
          <p:spPr bwMode="auto">
            <a:xfrm>
              <a:off x="3456" y="78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9" name="Oval 822"/>
            <p:cNvSpPr>
              <a:spLocks noChangeArrowheads="1"/>
            </p:cNvSpPr>
            <p:nvPr/>
          </p:nvSpPr>
          <p:spPr bwMode="auto">
            <a:xfrm>
              <a:off x="3456" y="79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0" name="Oval 823"/>
            <p:cNvSpPr>
              <a:spLocks noChangeArrowheads="1"/>
            </p:cNvSpPr>
            <p:nvPr/>
          </p:nvSpPr>
          <p:spPr bwMode="auto">
            <a:xfrm>
              <a:off x="3456" y="79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1" name="Oval 824"/>
            <p:cNvSpPr>
              <a:spLocks noChangeArrowheads="1"/>
            </p:cNvSpPr>
            <p:nvPr/>
          </p:nvSpPr>
          <p:spPr bwMode="auto">
            <a:xfrm>
              <a:off x="3449" y="79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2" name="Oval 825"/>
            <p:cNvSpPr>
              <a:spLocks noChangeArrowheads="1"/>
            </p:cNvSpPr>
            <p:nvPr/>
          </p:nvSpPr>
          <p:spPr bwMode="auto">
            <a:xfrm>
              <a:off x="3449" y="8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3" name="Oval 826"/>
            <p:cNvSpPr>
              <a:spLocks noChangeArrowheads="1"/>
            </p:cNvSpPr>
            <p:nvPr/>
          </p:nvSpPr>
          <p:spPr bwMode="auto">
            <a:xfrm>
              <a:off x="3449" y="8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4" name="Oval 827"/>
            <p:cNvSpPr>
              <a:spLocks noChangeArrowheads="1"/>
            </p:cNvSpPr>
            <p:nvPr/>
          </p:nvSpPr>
          <p:spPr bwMode="auto">
            <a:xfrm>
              <a:off x="3442" y="80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5" name="Oval 828"/>
            <p:cNvSpPr>
              <a:spLocks noChangeArrowheads="1"/>
            </p:cNvSpPr>
            <p:nvPr/>
          </p:nvSpPr>
          <p:spPr bwMode="auto">
            <a:xfrm>
              <a:off x="3442" y="808"/>
              <a:ext cx="21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6" name="Oval 829"/>
            <p:cNvSpPr>
              <a:spLocks noChangeArrowheads="1"/>
            </p:cNvSpPr>
            <p:nvPr/>
          </p:nvSpPr>
          <p:spPr bwMode="auto">
            <a:xfrm>
              <a:off x="3442" y="808"/>
              <a:ext cx="21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7" name="Oval 830"/>
            <p:cNvSpPr>
              <a:spLocks noChangeArrowheads="1"/>
            </p:cNvSpPr>
            <p:nvPr/>
          </p:nvSpPr>
          <p:spPr bwMode="auto">
            <a:xfrm>
              <a:off x="3434" y="808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8" name="Oval 831"/>
            <p:cNvSpPr>
              <a:spLocks noChangeArrowheads="1"/>
            </p:cNvSpPr>
            <p:nvPr/>
          </p:nvSpPr>
          <p:spPr bwMode="auto">
            <a:xfrm>
              <a:off x="3434" y="808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9" name="Oval 832"/>
            <p:cNvSpPr>
              <a:spLocks noChangeArrowheads="1"/>
            </p:cNvSpPr>
            <p:nvPr/>
          </p:nvSpPr>
          <p:spPr bwMode="auto">
            <a:xfrm>
              <a:off x="3434" y="81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0" name="Oval 833"/>
            <p:cNvSpPr>
              <a:spLocks noChangeArrowheads="1"/>
            </p:cNvSpPr>
            <p:nvPr/>
          </p:nvSpPr>
          <p:spPr bwMode="auto">
            <a:xfrm>
              <a:off x="3434" y="81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1" name="Oval 834"/>
            <p:cNvSpPr>
              <a:spLocks noChangeArrowheads="1"/>
            </p:cNvSpPr>
            <p:nvPr/>
          </p:nvSpPr>
          <p:spPr bwMode="auto">
            <a:xfrm>
              <a:off x="3427" y="81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" name="Oval 835"/>
            <p:cNvSpPr>
              <a:spLocks noChangeArrowheads="1"/>
            </p:cNvSpPr>
            <p:nvPr/>
          </p:nvSpPr>
          <p:spPr bwMode="auto">
            <a:xfrm>
              <a:off x="3427" y="822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" name="Oval 836"/>
            <p:cNvSpPr>
              <a:spLocks noChangeArrowheads="1"/>
            </p:cNvSpPr>
            <p:nvPr/>
          </p:nvSpPr>
          <p:spPr bwMode="auto">
            <a:xfrm>
              <a:off x="3427" y="822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" name="Oval 837"/>
            <p:cNvSpPr>
              <a:spLocks noChangeArrowheads="1"/>
            </p:cNvSpPr>
            <p:nvPr/>
          </p:nvSpPr>
          <p:spPr bwMode="auto">
            <a:xfrm>
              <a:off x="3420" y="822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5" name="Oval 838"/>
            <p:cNvSpPr>
              <a:spLocks noChangeArrowheads="1"/>
            </p:cNvSpPr>
            <p:nvPr/>
          </p:nvSpPr>
          <p:spPr bwMode="auto">
            <a:xfrm>
              <a:off x="3420" y="82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6" name="Oval 839"/>
            <p:cNvSpPr>
              <a:spLocks noChangeArrowheads="1"/>
            </p:cNvSpPr>
            <p:nvPr/>
          </p:nvSpPr>
          <p:spPr bwMode="auto">
            <a:xfrm>
              <a:off x="3420" y="82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7" name="Oval 840"/>
            <p:cNvSpPr>
              <a:spLocks noChangeArrowheads="1"/>
            </p:cNvSpPr>
            <p:nvPr/>
          </p:nvSpPr>
          <p:spPr bwMode="auto">
            <a:xfrm>
              <a:off x="3412" y="82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8" name="Oval 841"/>
            <p:cNvSpPr>
              <a:spLocks noChangeArrowheads="1"/>
            </p:cNvSpPr>
            <p:nvPr/>
          </p:nvSpPr>
          <p:spPr bwMode="auto">
            <a:xfrm>
              <a:off x="3412" y="829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9" name="Oval 842"/>
            <p:cNvSpPr>
              <a:spLocks noChangeArrowheads="1"/>
            </p:cNvSpPr>
            <p:nvPr/>
          </p:nvSpPr>
          <p:spPr bwMode="auto">
            <a:xfrm>
              <a:off x="3412" y="837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0" name="Oval 843"/>
            <p:cNvSpPr>
              <a:spLocks noChangeArrowheads="1"/>
            </p:cNvSpPr>
            <p:nvPr/>
          </p:nvSpPr>
          <p:spPr bwMode="auto">
            <a:xfrm>
              <a:off x="3405" y="837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1" name="Oval 844"/>
            <p:cNvSpPr>
              <a:spLocks noChangeArrowheads="1"/>
            </p:cNvSpPr>
            <p:nvPr/>
          </p:nvSpPr>
          <p:spPr bwMode="auto">
            <a:xfrm>
              <a:off x="3405" y="837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2" name="Oval 845"/>
            <p:cNvSpPr>
              <a:spLocks noChangeArrowheads="1"/>
            </p:cNvSpPr>
            <p:nvPr/>
          </p:nvSpPr>
          <p:spPr bwMode="auto">
            <a:xfrm>
              <a:off x="3405" y="837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" name="Oval 846"/>
            <p:cNvSpPr>
              <a:spLocks noChangeArrowheads="1"/>
            </p:cNvSpPr>
            <p:nvPr/>
          </p:nvSpPr>
          <p:spPr bwMode="auto">
            <a:xfrm>
              <a:off x="3398" y="837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4" name="Oval 847"/>
            <p:cNvSpPr>
              <a:spLocks noChangeArrowheads="1"/>
            </p:cNvSpPr>
            <p:nvPr/>
          </p:nvSpPr>
          <p:spPr bwMode="auto">
            <a:xfrm>
              <a:off x="3398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5" name="Oval 848"/>
            <p:cNvSpPr>
              <a:spLocks noChangeArrowheads="1"/>
            </p:cNvSpPr>
            <p:nvPr/>
          </p:nvSpPr>
          <p:spPr bwMode="auto">
            <a:xfrm>
              <a:off x="3390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6" name="Oval 849"/>
            <p:cNvSpPr>
              <a:spLocks noChangeArrowheads="1"/>
            </p:cNvSpPr>
            <p:nvPr/>
          </p:nvSpPr>
          <p:spPr bwMode="auto">
            <a:xfrm>
              <a:off x="3390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7" name="Oval 850"/>
            <p:cNvSpPr>
              <a:spLocks noChangeArrowheads="1"/>
            </p:cNvSpPr>
            <p:nvPr/>
          </p:nvSpPr>
          <p:spPr bwMode="auto">
            <a:xfrm>
              <a:off x="3390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8" name="Oval 851"/>
            <p:cNvSpPr>
              <a:spLocks noChangeArrowheads="1"/>
            </p:cNvSpPr>
            <p:nvPr/>
          </p:nvSpPr>
          <p:spPr bwMode="auto">
            <a:xfrm>
              <a:off x="3383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9" name="Oval 852"/>
            <p:cNvSpPr>
              <a:spLocks noChangeArrowheads="1"/>
            </p:cNvSpPr>
            <p:nvPr/>
          </p:nvSpPr>
          <p:spPr bwMode="auto">
            <a:xfrm>
              <a:off x="3383" y="85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0" name="Oval 853"/>
            <p:cNvSpPr>
              <a:spLocks noChangeArrowheads="1"/>
            </p:cNvSpPr>
            <p:nvPr/>
          </p:nvSpPr>
          <p:spPr bwMode="auto">
            <a:xfrm>
              <a:off x="3383" y="85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1" name="Oval 854"/>
            <p:cNvSpPr>
              <a:spLocks noChangeArrowheads="1"/>
            </p:cNvSpPr>
            <p:nvPr/>
          </p:nvSpPr>
          <p:spPr bwMode="auto">
            <a:xfrm>
              <a:off x="3376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2" name="Oval 855"/>
            <p:cNvSpPr>
              <a:spLocks noChangeArrowheads="1"/>
            </p:cNvSpPr>
            <p:nvPr/>
          </p:nvSpPr>
          <p:spPr bwMode="auto">
            <a:xfrm>
              <a:off x="3376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" name="Oval 856"/>
            <p:cNvSpPr>
              <a:spLocks noChangeArrowheads="1"/>
            </p:cNvSpPr>
            <p:nvPr/>
          </p:nvSpPr>
          <p:spPr bwMode="auto">
            <a:xfrm>
              <a:off x="3376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" name="Oval 857"/>
            <p:cNvSpPr>
              <a:spLocks noChangeArrowheads="1"/>
            </p:cNvSpPr>
            <p:nvPr/>
          </p:nvSpPr>
          <p:spPr bwMode="auto">
            <a:xfrm>
              <a:off x="3368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5" name="Oval 858"/>
            <p:cNvSpPr>
              <a:spLocks noChangeArrowheads="1"/>
            </p:cNvSpPr>
            <p:nvPr/>
          </p:nvSpPr>
          <p:spPr bwMode="auto">
            <a:xfrm>
              <a:off x="3368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6" name="Oval 859"/>
            <p:cNvSpPr>
              <a:spLocks noChangeArrowheads="1"/>
            </p:cNvSpPr>
            <p:nvPr/>
          </p:nvSpPr>
          <p:spPr bwMode="auto">
            <a:xfrm>
              <a:off x="3368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7" name="Oval 860"/>
            <p:cNvSpPr>
              <a:spLocks noChangeArrowheads="1"/>
            </p:cNvSpPr>
            <p:nvPr/>
          </p:nvSpPr>
          <p:spPr bwMode="auto">
            <a:xfrm>
              <a:off x="3361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8" name="Oval 861"/>
            <p:cNvSpPr>
              <a:spLocks noChangeArrowheads="1"/>
            </p:cNvSpPr>
            <p:nvPr/>
          </p:nvSpPr>
          <p:spPr bwMode="auto">
            <a:xfrm>
              <a:off x="3361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9" name="Oval 862"/>
            <p:cNvSpPr>
              <a:spLocks noChangeArrowheads="1"/>
            </p:cNvSpPr>
            <p:nvPr/>
          </p:nvSpPr>
          <p:spPr bwMode="auto">
            <a:xfrm>
              <a:off x="3361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0" name="Oval 863"/>
            <p:cNvSpPr>
              <a:spLocks noChangeArrowheads="1"/>
            </p:cNvSpPr>
            <p:nvPr/>
          </p:nvSpPr>
          <p:spPr bwMode="auto">
            <a:xfrm>
              <a:off x="3354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1" name="Oval 864"/>
            <p:cNvSpPr>
              <a:spLocks noChangeArrowheads="1"/>
            </p:cNvSpPr>
            <p:nvPr/>
          </p:nvSpPr>
          <p:spPr bwMode="auto">
            <a:xfrm>
              <a:off x="3354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2" name="Oval 865"/>
            <p:cNvSpPr>
              <a:spLocks noChangeArrowheads="1"/>
            </p:cNvSpPr>
            <p:nvPr/>
          </p:nvSpPr>
          <p:spPr bwMode="auto">
            <a:xfrm>
              <a:off x="3354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" name="Oval 866"/>
            <p:cNvSpPr>
              <a:spLocks noChangeArrowheads="1"/>
            </p:cNvSpPr>
            <p:nvPr/>
          </p:nvSpPr>
          <p:spPr bwMode="auto">
            <a:xfrm>
              <a:off x="3347" y="88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" name="Oval 867"/>
            <p:cNvSpPr>
              <a:spLocks noChangeArrowheads="1"/>
            </p:cNvSpPr>
            <p:nvPr/>
          </p:nvSpPr>
          <p:spPr bwMode="auto">
            <a:xfrm>
              <a:off x="3347" y="88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5" name="Oval 868"/>
            <p:cNvSpPr>
              <a:spLocks noChangeArrowheads="1"/>
            </p:cNvSpPr>
            <p:nvPr/>
          </p:nvSpPr>
          <p:spPr bwMode="auto">
            <a:xfrm>
              <a:off x="3347" y="88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6" name="Oval 869"/>
            <p:cNvSpPr>
              <a:spLocks noChangeArrowheads="1"/>
            </p:cNvSpPr>
            <p:nvPr/>
          </p:nvSpPr>
          <p:spPr bwMode="auto">
            <a:xfrm>
              <a:off x="3339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7" name="Oval 870"/>
            <p:cNvSpPr>
              <a:spLocks noChangeArrowheads="1"/>
            </p:cNvSpPr>
            <p:nvPr/>
          </p:nvSpPr>
          <p:spPr bwMode="auto">
            <a:xfrm>
              <a:off x="3339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Oval 871"/>
            <p:cNvSpPr>
              <a:spLocks noChangeArrowheads="1"/>
            </p:cNvSpPr>
            <p:nvPr/>
          </p:nvSpPr>
          <p:spPr bwMode="auto">
            <a:xfrm>
              <a:off x="3339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9" name="Oval 872"/>
            <p:cNvSpPr>
              <a:spLocks noChangeArrowheads="1"/>
            </p:cNvSpPr>
            <p:nvPr/>
          </p:nvSpPr>
          <p:spPr bwMode="auto">
            <a:xfrm>
              <a:off x="3332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Oval 873"/>
            <p:cNvSpPr>
              <a:spLocks noChangeArrowheads="1"/>
            </p:cNvSpPr>
            <p:nvPr/>
          </p:nvSpPr>
          <p:spPr bwMode="auto">
            <a:xfrm>
              <a:off x="3332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1" name="Oval 874"/>
            <p:cNvSpPr>
              <a:spLocks noChangeArrowheads="1"/>
            </p:cNvSpPr>
            <p:nvPr/>
          </p:nvSpPr>
          <p:spPr bwMode="auto">
            <a:xfrm>
              <a:off x="3332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2" name="Oval 875"/>
            <p:cNvSpPr>
              <a:spLocks noChangeArrowheads="1"/>
            </p:cNvSpPr>
            <p:nvPr/>
          </p:nvSpPr>
          <p:spPr bwMode="auto">
            <a:xfrm>
              <a:off x="3332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3" name="Oval 876"/>
            <p:cNvSpPr>
              <a:spLocks noChangeArrowheads="1"/>
            </p:cNvSpPr>
            <p:nvPr/>
          </p:nvSpPr>
          <p:spPr bwMode="auto">
            <a:xfrm>
              <a:off x="3325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" name="Oval 877"/>
            <p:cNvSpPr>
              <a:spLocks noChangeArrowheads="1"/>
            </p:cNvSpPr>
            <p:nvPr/>
          </p:nvSpPr>
          <p:spPr bwMode="auto">
            <a:xfrm>
              <a:off x="3325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" name="Oval 878"/>
            <p:cNvSpPr>
              <a:spLocks noChangeArrowheads="1"/>
            </p:cNvSpPr>
            <p:nvPr/>
          </p:nvSpPr>
          <p:spPr bwMode="auto">
            <a:xfrm>
              <a:off x="3325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" name="Oval 879"/>
            <p:cNvSpPr>
              <a:spLocks noChangeArrowheads="1"/>
            </p:cNvSpPr>
            <p:nvPr/>
          </p:nvSpPr>
          <p:spPr bwMode="auto">
            <a:xfrm>
              <a:off x="3317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" name="Oval 880"/>
            <p:cNvSpPr>
              <a:spLocks noChangeArrowheads="1"/>
            </p:cNvSpPr>
            <p:nvPr/>
          </p:nvSpPr>
          <p:spPr bwMode="auto">
            <a:xfrm>
              <a:off x="3317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" name="Oval 881"/>
            <p:cNvSpPr>
              <a:spLocks noChangeArrowheads="1"/>
            </p:cNvSpPr>
            <p:nvPr/>
          </p:nvSpPr>
          <p:spPr bwMode="auto">
            <a:xfrm>
              <a:off x="3317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" name="Oval 882"/>
            <p:cNvSpPr>
              <a:spLocks noChangeArrowheads="1"/>
            </p:cNvSpPr>
            <p:nvPr/>
          </p:nvSpPr>
          <p:spPr bwMode="auto">
            <a:xfrm>
              <a:off x="3310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" name="Oval 883"/>
            <p:cNvSpPr>
              <a:spLocks noChangeArrowheads="1"/>
            </p:cNvSpPr>
            <p:nvPr/>
          </p:nvSpPr>
          <p:spPr bwMode="auto">
            <a:xfrm>
              <a:off x="3310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" name="Oval 884"/>
            <p:cNvSpPr>
              <a:spLocks noChangeArrowheads="1"/>
            </p:cNvSpPr>
            <p:nvPr/>
          </p:nvSpPr>
          <p:spPr bwMode="auto">
            <a:xfrm>
              <a:off x="3303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Oval 885"/>
            <p:cNvSpPr>
              <a:spLocks noChangeArrowheads="1"/>
            </p:cNvSpPr>
            <p:nvPr/>
          </p:nvSpPr>
          <p:spPr bwMode="auto">
            <a:xfrm>
              <a:off x="3303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" name="Oval 886"/>
            <p:cNvSpPr>
              <a:spLocks noChangeArrowheads="1"/>
            </p:cNvSpPr>
            <p:nvPr/>
          </p:nvSpPr>
          <p:spPr bwMode="auto">
            <a:xfrm>
              <a:off x="3303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Oval 887"/>
            <p:cNvSpPr>
              <a:spLocks noChangeArrowheads="1"/>
            </p:cNvSpPr>
            <p:nvPr/>
          </p:nvSpPr>
          <p:spPr bwMode="auto">
            <a:xfrm>
              <a:off x="3295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5" name="Oval 888"/>
            <p:cNvSpPr>
              <a:spLocks noChangeArrowheads="1"/>
            </p:cNvSpPr>
            <p:nvPr/>
          </p:nvSpPr>
          <p:spPr bwMode="auto">
            <a:xfrm>
              <a:off x="3295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" name="Oval 889"/>
            <p:cNvSpPr>
              <a:spLocks noChangeArrowheads="1"/>
            </p:cNvSpPr>
            <p:nvPr/>
          </p:nvSpPr>
          <p:spPr bwMode="auto">
            <a:xfrm>
              <a:off x="3295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7" name="Oval 890"/>
            <p:cNvSpPr>
              <a:spLocks noChangeArrowheads="1"/>
            </p:cNvSpPr>
            <p:nvPr/>
          </p:nvSpPr>
          <p:spPr bwMode="auto">
            <a:xfrm>
              <a:off x="3288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8" name="Oval 891"/>
            <p:cNvSpPr>
              <a:spLocks noChangeArrowheads="1"/>
            </p:cNvSpPr>
            <p:nvPr/>
          </p:nvSpPr>
          <p:spPr bwMode="auto">
            <a:xfrm>
              <a:off x="3288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9" name="Oval 892"/>
            <p:cNvSpPr>
              <a:spLocks noChangeArrowheads="1"/>
            </p:cNvSpPr>
            <p:nvPr/>
          </p:nvSpPr>
          <p:spPr bwMode="auto">
            <a:xfrm>
              <a:off x="3288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0" name="Oval 893"/>
            <p:cNvSpPr>
              <a:spLocks noChangeArrowheads="1"/>
            </p:cNvSpPr>
            <p:nvPr/>
          </p:nvSpPr>
          <p:spPr bwMode="auto">
            <a:xfrm>
              <a:off x="3281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1" name="Oval 894"/>
            <p:cNvSpPr>
              <a:spLocks noChangeArrowheads="1"/>
            </p:cNvSpPr>
            <p:nvPr/>
          </p:nvSpPr>
          <p:spPr bwMode="auto">
            <a:xfrm>
              <a:off x="3281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2" name="Oval 895"/>
            <p:cNvSpPr>
              <a:spLocks noChangeArrowheads="1"/>
            </p:cNvSpPr>
            <p:nvPr/>
          </p:nvSpPr>
          <p:spPr bwMode="auto">
            <a:xfrm>
              <a:off x="3281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Oval 896"/>
            <p:cNvSpPr>
              <a:spLocks noChangeArrowheads="1"/>
            </p:cNvSpPr>
            <p:nvPr/>
          </p:nvSpPr>
          <p:spPr bwMode="auto">
            <a:xfrm>
              <a:off x="3274" y="91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" name="Oval 897"/>
            <p:cNvSpPr>
              <a:spLocks noChangeArrowheads="1"/>
            </p:cNvSpPr>
            <p:nvPr/>
          </p:nvSpPr>
          <p:spPr bwMode="auto">
            <a:xfrm>
              <a:off x="3274" y="91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" name="Oval 898"/>
            <p:cNvSpPr>
              <a:spLocks noChangeArrowheads="1"/>
            </p:cNvSpPr>
            <p:nvPr/>
          </p:nvSpPr>
          <p:spPr bwMode="auto">
            <a:xfrm>
              <a:off x="3274" y="91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6" name="Oval 899"/>
            <p:cNvSpPr>
              <a:spLocks noChangeArrowheads="1"/>
            </p:cNvSpPr>
            <p:nvPr/>
          </p:nvSpPr>
          <p:spPr bwMode="auto">
            <a:xfrm>
              <a:off x="3274" y="91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7" name="Oval 900"/>
            <p:cNvSpPr>
              <a:spLocks noChangeArrowheads="1"/>
            </p:cNvSpPr>
            <p:nvPr/>
          </p:nvSpPr>
          <p:spPr bwMode="auto">
            <a:xfrm>
              <a:off x="3274" y="911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8" name="Oval 901"/>
            <p:cNvSpPr>
              <a:spLocks noChangeArrowheads="1"/>
            </p:cNvSpPr>
            <p:nvPr/>
          </p:nvSpPr>
          <p:spPr bwMode="auto">
            <a:xfrm>
              <a:off x="3265" y="91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9" name="Oval 902"/>
            <p:cNvSpPr>
              <a:spLocks noChangeArrowheads="1"/>
            </p:cNvSpPr>
            <p:nvPr/>
          </p:nvSpPr>
          <p:spPr bwMode="auto">
            <a:xfrm>
              <a:off x="3265" y="91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0" name="Oval 903"/>
            <p:cNvSpPr>
              <a:spLocks noChangeArrowheads="1"/>
            </p:cNvSpPr>
            <p:nvPr/>
          </p:nvSpPr>
          <p:spPr bwMode="auto">
            <a:xfrm>
              <a:off x="3265" y="91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1" name="Oval 904"/>
            <p:cNvSpPr>
              <a:spLocks noChangeArrowheads="1"/>
            </p:cNvSpPr>
            <p:nvPr/>
          </p:nvSpPr>
          <p:spPr bwMode="auto">
            <a:xfrm>
              <a:off x="3258" y="91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2" name="Oval 905"/>
            <p:cNvSpPr>
              <a:spLocks noChangeArrowheads="1"/>
            </p:cNvSpPr>
            <p:nvPr/>
          </p:nvSpPr>
          <p:spPr bwMode="auto">
            <a:xfrm>
              <a:off x="3258" y="91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3" name="Oval 906"/>
            <p:cNvSpPr>
              <a:spLocks noChangeArrowheads="1"/>
            </p:cNvSpPr>
            <p:nvPr/>
          </p:nvSpPr>
          <p:spPr bwMode="auto">
            <a:xfrm>
              <a:off x="3258" y="91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4" name="Oval 907"/>
            <p:cNvSpPr>
              <a:spLocks noChangeArrowheads="1"/>
            </p:cNvSpPr>
            <p:nvPr/>
          </p:nvSpPr>
          <p:spPr bwMode="auto">
            <a:xfrm>
              <a:off x="3251" y="918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5" name="Oval 908"/>
            <p:cNvSpPr>
              <a:spLocks noChangeArrowheads="1"/>
            </p:cNvSpPr>
            <p:nvPr/>
          </p:nvSpPr>
          <p:spPr bwMode="auto">
            <a:xfrm>
              <a:off x="3251" y="92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6" name="Oval 909"/>
            <p:cNvSpPr>
              <a:spLocks noChangeArrowheads="1"/>
            </p:cNvSpPr>
            <p:nvPr/>
          </p:nvSpPr>
          <p:spPr bwMode="auto">
            <a:xfrm>
              <a:off x="3251" y="925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Oval 910"/>
            <p:cNvSpPr>
              <a:spLocks noChangeArrowheads="1"/>
            </p:cNvSpPr>
            <p:nvPr/>
          </p:nvSpPr>
          <p:spPr bwMode="auto">
            <a:xfrm>
              <a:off x="3244" y="92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8" name="Oval 911"/>
            <p:cNvSpPr>
              <a:spLocks noChangeArrowheads="1"/>
            </p:cNvSpPr>
            <p:nvPr/>
          </p:nvSpPr>
          <p:spPr bwMode="auto">
            <a:xfrm>
              <a:off x="3244" y="92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9" name="Oval 912"/>
            <p:cNvSpPr>
              <a:spLocks noChangeArrowheads="1"/>
            </p:cNvSpPr>
            <p:nvPr/>
          </p:nvSpPr>
          <p:spPr bwMode="auto">
            <a:xfrm>
              <a:off x="3244" y="92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0" name="Oval 913"/>
            <p:cNvSpPr>
              <a:spLocks noChangeArrowheads="1"/>
            </p:cNvSpPr>
            <p:nvPr/>
          </p:nvSpPr>
          <p:spPr bwMode="auto">
            <a:xfrm>
              <a:off x="3236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1" name="Oval 914"/>
            <p:cNvSpPr>
              <a:spLocks noChangeArrowheads="1"/>
            </p:cNvSpPr>
            <p:nvPr/>
          </p:nvSpPr>
          <p:spPr bwMode="auto">
            <a:xfrm>
              <a:off x="3236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2" name="Oval 915"/>
            <p:cNvSpPr>
              <a:spLocks noChangeArrowheads="1"/>
            </p:cNvSpPr>
            <p:nvPr/>
          </p:nvSpPr>
          <p:spPr bwMode="auto">
            <a:xfrm>
              <a:off x="3236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3" name="Oval 916"/>
            <p:cNvSpPr>
              <a:spLocks noChangeArrowheads="1"/>
            </p:cNvSpPr>
            <p:nvPr/>
          </p:nvSpPr>
          <p:spPr bwMode="auto">
            <a:xfrm>
              <a:off x="3229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4" name="Oval 917"/>
            <p:cNvSpPr>
              <a:spLocks noChangeArrowheads="1"/>
            </p:cNvSpPr>
            <p:nvPr/>
          </p:nvSpPr>
          <p:spPr bwMode="auto">
            <a:xfrm>
              <a:off x="3229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" name="Oval 918"/>
            <p:cNvSpPr>
              <a:spLocks noChangeArrowheads="1"/>
            </p:cNvSpPr>
            <p:nvPr/>
          </p:nvSpPr>
          <p:spPr bwMode="auto">
            <a:xfrm>
              <a:off x="3229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6" name="Oval 919"/>
            <p:cNvSpPr>
              <a:spLocks noChangeArrowheads="1"/>
            </p:cNvSpPr>
            <p:nvPr/>
          </p:nvSpPr>
          <p:spPr bwMode="auto">
            <a:xfrm>
              <a:off x="3222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7" name="Oval 920"/>
            <p:cNvSpPr>
              <a:spLocks noChangeArrowheads="1"/>
            </p:cNvSpPr>
            <p:nvPr/>
          </p:nvSpPr>
          <p:spPr bwMode="auto">
            <a:xfrm>
              <a:off x="3222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8" name="Oval 921"/>
            <p:cNvSpPr>
              <a:spLocks noChangeArrowheads="1"/>
            </p:cNvSpPr>
            <p:nvPr/>
          </p:nvSpPr>
          <p:spPr bwMode="auto">
            <a:xfrm>
              <a:off x="3214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9" name="Oval 922"/>
            <p:cNvSpPr>
              <a:spLocks noChangeArrowheads="1"/>
            </p:cNvSpPr>
            <p:nvPr/>
          </p:nvSpPr>
          <p:spPr bwMode="auto">
            <a:xfrm>
              <a:off x="321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0" name="Oval 923"/>
            <p:cNvSpPr>
              <a:spLocks noChangeArrowheads="1"/>
            </p:cNvSpPr>
            <p:nvPr/>
          </p:nvSpPr>
          <p:spPr bwMode="auto">
            <a:xfrm>
              <a:off x="321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1" name="Oval 924"/>
            <p:cNvSpPr>
              <a:spLocks noChangeArrowheads="1"/>
            </p:cNvSpPr>
            <p:nvPr/>
          </p:nvSpPr>
          <p:spPr bwMode="auto">
            <a:xfrm>
              <a:off x="321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2" name="Oval 925"/>
            <p:cNvSpPr>
              <a:spLocks noChangeArrowheads="1"/>
            </p:cNvSpPr>
            <p:nvPr/>
          </p:nvSpPr>
          <p:spPr bwMode="auto">
            <a:xfrm>
              <a:off x="3214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3" name="Oval 926"/>
            <p:cNvSpPr>
              <a:spLocks noChangeArrowheads="1"/>
            </p:cNvSpPr>
            <p:nvPr/>
          </p:nvSpPr>
          <p:spPr bwMode="auto">
            <a:xfrm>
              <a:off x="3206" y="933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4" name="Oval 927"/>
            <p:cNvSpPr>
              <a:spLocks noChangeArrowheads="1"/>
            </p:cNvSpPr>
            <p:nvPr/>
          </p:nvSpPr>
          <p:spPr bwMode="auto">
            <a:xfrm>
              <a:off x="3206" y="933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5" name="Oval 928"/>
            <p:cNvSpPr>
              <a:spLocks noChangeArrowheads="1"/>
            </p:cNvSpPr>
            <p:nvPr/>
          </p:nvSpPr>
          <p:spPr bwMode="auto">
            <a:xfrm>
              <a:off x="3206" y="933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6" name="Oval 929"/>
            <p:cNvSpPr>
              <a:spLocks noChangeArrowheads="1"/>
            </p:cNvSpPr>
            <p:nvPr/>
          </p:nvSpPr>
          <p:spPr bwMode="auto">
            <a:xfrm>
              <a:off x="3199" y="933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7" name="Oval 930"/>
            <p:cNvSpPr>
              <a:spLocks noChangeArrowheads="1"/>
            </p:cNvSpPr>
            <p:nvPr/>
          </p:nvSpPr>
          <p:spPr bwMode="auto">
            <a:xfrm>
              <a:off x="3199" y="933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8" name="Oval 931"/>
            <p:cNvSpPr>
              <a:spLocks noChangeArrowheads="1"/>
            </p:cNvSpPr>
            <p:nvPr/>
          </p:nvSpPr>
          <p:spPr bwMode="auto">
            <a:xfrm>
              <a:off x="3199" y="933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9" name="Oval 932"/>
            <p:cNvSpPr>
              <a:spLocks noChangeArrowheads="1"/>
            </p:cNvSpPr>
            <p:nvPr/>
          </p:nvSpPr>
          <p:spPr bwMode="auto">
            <a:xfrm>
              <a:off x="3192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0" name="Oval 933"/>
            <p:cNvSpPr>
              <a:spLocks noChangeArrowheads="1"/>
            </p:cNvSpPr>
            <p:nvPr/>
          </p:nvSpPr>
          <p:spPr bwMode="auto">
            <a:xfrm>
              <a:off x="3192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1" name="Oval 934"/>
            <p:cNvSpPr>
              <a:spLocks noChangeArrowheads="1"/>
            </p:cNvSpPr>
            <p:nvPr/>
          </p:nvSpPr>
          <p:spPr bwMode="auto">
            <a:xfrm>
              <a:off x="3192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2" name="Oval 935"/>
            <p:cNvSpPr>
              <a:spLocks noChangeArrowheads="1"/>
            </p:cNvSpPr>
            <p:nvPr/>
          </p:nvSpPr>
          <p:spPr bwMode="auto">
            <a:xfrm>
              <a:off x="318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3" name="Oval 936"/>
            <p:cNvSpPr>
              <a:spLocks noChangeArrowheads="1"/>
            </p:cNvSpPr>
            <p:nvPr/>
          </p:nvSpPr>
          <p:spPr bwMode="auto">
            <a:xfrm>
              <a:off x="318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4" name="Oval 937"/>
            <p:cNvSpPr>
              <a:spLocks noChangeArrowheads="1"/>
            </p:cNvSpPr>
            <p:nvPr/>
          </p:nvSpPr>
          <p:spPr bwMode="auto">
            <a:xfrm>
              <a:off x="3184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5" name="Oval 938"/>
            <p:cNvSpPr>
              <a:spLocks noChangeArrowheads="1"/>
            </p:cNvSpPr>
            <p:nvPr/>
          </p:nvSpPr>
          <p:spPr bwMode="auto">
            <a:xfrm>
              <a:off x="3177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6" name="Oval 939"/>
            <p:cNvSpPr>
              <a:spLocks noChangeArrowheads="1"/>
            </p:cNvSpPr>
            <p:nvPr/>
          </p:nvSpPr>
          <p:spPr bwMode="auto">
            <a:xfrm>
              <a:off x="3177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7" name="Oval 940"/>
            <p:cNvSpPr>
              <a:spLocks noChangeArrowheads="1"/>
            </p:cNvSpPr>
            <p:nvPr/>
          </p:nvSpPr>
          <p:spPr bwMode="auto">
            <a:xfrm>
              <a:off x="3177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8" name="Oval 941"/>
            <p:cNvSpPr>
              <a:spLocks noChangeArrowheads="1"/>
            </p:cNvSpPr>
            <p:nvPr/>
          </p:nvSpPr>
          <p:spPr bwMode="auto">
            <a:xfrm>
              <a:off x="3170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9" name="Oval 942"/>
            <p:cNvSpPr>
              <a:spLocks noChangeArrowheads="1"/>
            </p:cNvSpPr>
            <p:nvPr/>
          </p:nvSpPr>
          <p:spPr bwMode="auto">
            <a:xfrm>
              <a:off x="3170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0" name="Oval 943"/>
            <p:cNvSpPr>
              <a:spLocks noChangeArrowheads="1"/>
            </p:cNvSpPr>
            <p:nvPr/>
          </p:nvSpPr>
          <p:spPr bwMode="auto">
            <a:xfrm>
              <a:off x="3170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1" name="Oval 944"/>
            <p:cNvSpPr>
              <a:spLocks noChangeArrowheads="1"/>
            </p:cNvSpPr>
            <p:nvPr/>
          </p:nvSpPr>
          <p:spPr bwMode="auto">
            <a:xfrm>
              <a:off x="3162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2" name="Oval 945"/>
            <p:cNvSpPr>
              <a:spLocks noChangeArrowheads="1"/>
            </p:cNvSpPr>
            <p:nvPr/>
          </p:nvSpPr>
          <p:spPr bwMode="auto">
            <a:xfrm>
              <a:off x="3162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3" name="Oval 946"/>
            <p:cNvSpPr>
              <a:spLocks noChangeArrowheads="1"/>
            </p:cNvSpPr>
            <p:nvPr/>
          </p:nvSpPr>
          <p:spPr bwMode="auto">
            <a:xfrm>
              <a:off x="3162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4" name="Oval 947"/>
            <p:cNvSpPr>
              <a:spLocks noChangeArrowheads="1"/>
            </p:cNvSpPr>
            <p:nvPr/>
          </p:nvSpPr>
          <p:spPr bwMode="auto">
            <a:xfrm>
              <a:off x="3155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" name="Oval 948"/>
            <p:cNvSpPr>
              <a:spLocks noChangeArrowheads="1"/>
            </p:cNvSpPr>
            <p:nvPr/>
          </p:nvSpPr>
          <p:spPr bwMode="auto">
            <a:xfrm>
              <a:off x="3155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" name="Oval 949"/>
            <p:cNvSpPr>
              <a:spLocks noChangeArrowheads="1"/>
            </p:cNvSpPr>
            <p:nvPr/>
          </p:nvSpPr>
          <p:spPr bwMode="auto">
            <a:xfrm>
              <a:off x="3155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7" name="Oval 950"/>
            <p:cNvSpPr>
              <a:spLocks noChangeArrowheads="1"/>
            </p:cNvSpPr>
            <p:nvPr/>
          </p:nvSpPr>
          <p:spPr bwMode="auto">
            <a:xfrm>
              <a:off x="3148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8" name="Oval 951"/>
            <p:cNvSpPr>
              <a:spLocks noChangeArrowheads="1"/>
            </p:cNvSpPr>
            <p:nvPr/>
          </p:nvSpPr>
          <p:spPr bwMode="auto">
            <a:xfrm>
              <a:off x="3148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9" name="Oval 952"/>
            <p:cNvSpPr>
              <a:spLocks noChangeArrowheads="1"/>
            </p:cNvSpPr>
            <p:nvPr/>
          </p:nvSpPr>
          <p:spPr bwMode="auto">
            <a:xfrm>
              <a:off x="3148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0" name="Oval 953"/>
            <p:cNvSpPr>
              <a:spLocks noChangeArrowheads="1"/>
            </p:cNvSpPr>
            <p:nvPr/>
          </p:nvSpPr>
          <p:spPr bwMode="auto">
            <a:xfrm>
              <a:off x="3140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1" name="Oval 954"/>
            <p:cNvSpPr>
              <a:spLocks noChangeArrowheads="1"/>
            </p:cNvSpPr>
            <p:nvPr/>
          </p:nvSpPr>
          <p:spPr bwMode="auto">
            <a:xfrm>
              <a:off x="3140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2" name="Oval 955"/>
            <p:cNvSpPr>
              <a:spLocks noChangeArrowheads="1"/>
            </p:cNvSpPr>
            <p:nvPr/>
          </p:nvSpPr>
          <p:spPr bwMode="auto">
            <a:xfrm>
              <a:off x="3140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3" name="Oval 956"/>
            <p:cNvSpPr>
              <a:spLocks noChangeArrowheads="1"/>
            </p:cNvSpPr>
            <p:nvPr/>
          </p:nvSpPr>
          <p:spPr bwMode="auto">
            <a:xfrm>
              <a:off x="3133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4" name="Oval 957"/>
            <p:cNvSpPr>
              <a:spLocks noChangeArrowheads="1"/>
            </p:cNvSpPr>
            <p:nvPr/>
          </p:nvSpPr>
          <p:spPr bwMode="auto">
            <a:xfrm>
              <a:off x="3133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5" name="Oval 958"/>
            <p:cNvSpPr>
              <a:spLocks noChangeArrowheads="1"/>
            </p:cNvSpPr>
            <p:nvPr/>
          </p:nvSpPr>
          <p:spPr bwMode="auto">
            <a:xfrm>
              <a:off x="3126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" name="Oval 959"/>
            <p:cNvSpPr>
              <a:spLocks noChangeArrowheads="1"/>
            </p:cNvSpPr>
            <p:nvPr/>
          </p:nvSpPr>
          <p:spPr bwMode="auto">
            <a:xfrm>
              <a:off x="3126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" name="Oval 960"/>
            <p:cNvSpPr>
              <a:spLocks noChangeArrowheads="1"/>
            </p:cNvSpPr>
            <p:nvPr/>
          </p:nvSpPr>
          <p:spPr bwMode="auto">
            <a:xfrm>
              <a:off x="3126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8" name="Oval 961"/>
            <p:cNvSpPr>
              <a:spLocks noChangeArrowheads="1"/>
            </p:cNvSpPr>
            <p:nvPr/>
          </p:nvSpPr>
          <p:spPr bwMode="auto">
            <a:xfrm>
              <a:off x="3118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9" name="Oval 962"/>
            <p:cNvSpPr>
              <a:spLocks noChangeArrowheads="1"/>
            </p:cNvSpPr>
            <p:nvPr/>
          </p:nvSpPr>
          <p:spPr bwMode="auto">
            <a:xfrm>
              <a:off x="3118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0" name="Oval 963"/>
            <p:cNvSpPr>
              <a:spLocks noChangeArrowheads="1"/>
            </p:cNvSpPr>
            <p:nvPr/>
          </p:nvSpPr>
          <p:spPr bwMode="auto">
            <a:xfrm>
              <a:off x="3118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1" name="Oval 964"/>
            <p:cNvSpPr>
              <a:spLocks noChangeArrowheads="1"/>
            </p:cNvSpPr>
            <p:nvPr/>
          </p:nvSpPr>
          <p:spPr bwMode="auto">
            <a:xfrm>
              <a:off x="3110" y="96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2" name="Oval 965"/>
            <p:cNvSpPr>
              <a:spLocks noChangeArrowheads="1"/>
            </p:cNvSpPr>
            <p:nvPr/>
          </p:nvSpPr>
          <p:spPr bwMode="auto">
            <a:xfrm>
              <a:off x="3110" y="96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3" name="Oval 966"/>
            <p:cNvSpPr>
              <a:spLocks noChangeArrowheads="1"/>
            </p:cNvSpPr>
            <p:nvPr/>
          </p:nvSpPr>
          <p:spPr bwMode="auto">
            <a:xfrm>
              <a:off x="3110" y="96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4" name="Oval 967"/>
            <p:cNvSpPr>
              <a:spLocks noChangeArrowheads="1"/>
            </p:cNvSpPr>
            <p:nvPr/>
          </p:nvSpPr>
          <p:spPr bwMode="auto">
            <a:xfrm>
              <a:off x="3103" y="96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5" name="Oval 968"/>
            <p:cNvSpPr>
              <a:spLocks noChangeArrowheads="1"/>
            </p:cNvSpPr>
            <p:nvPr/>
          </p:nvSpPr>
          <p:spPr bwMode="auto">
            <a:xfrm>
              <a:off x="3103" y="96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6" name="Oval 969"/>
            <p:cNvSpPr>
              <a:spLocks noChangeArrowheads="1"/>
            </p:cNvSpPr>
            <p:nvPr/>
          </p:nvSpPr>
          <p:spPr bwMode="auto">
            <a:xfrm>
              <a:off x="3103" y="96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7" name="Oval 970"/>
            <p:cNvSpPr>
              <a:spLocks noChangeArrowheads="1"/>
            </p:cNvSpPr>
            <p:nvPr/>
          </p:nvSpPr>
          <p:spPr bwMode="auto">
            <a:xfrm>
              <a:off x="3096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8" name="Oval 971"/>
            <p:cNvSpPr>
              <a:spLocks noChangeArrowheads="1"/>
            </p:cNvSpPr>
            <p:nvPr/>
          </p:nvSpPr>
          <p:spPr bwMode="auto">
            <a:xfrm>
              <a:off x="3096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9" name="Oval 972"/>
            <p:cNvSpPr>
              <a:spLocks noChangeArrowheads="1"/>
            </p:cNvSpPr>
            <p:nvPr/>
          </p:nvSpPr>
          <p:spPr bwMode="auto">
            <a:xfrm>
              <a:off x="3096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0" name="Oval 973"/>
            <p:cNvSpPr>
              <a:spLocks noChangeArrowheads="1"/>
            </p:cNvSpPr>
            <p:nvPr/>
          </p:nvSpPr>
          <p:spPr bwMode="auto">
            <a:xfrm>
              <a:off x="3089" y="96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1" name="Oval 974"/>
            <p:cNvSpPr>
              <a:spLocks noChangeArrowheads="1"/>
            </p:cNvSpPr>
            <p:nvPr/>
          </p:nvSpPr>
          <p:spPr bwMode="auto">
            <a:xfrm>
              <a:off x="3089" y="96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2" name="Oval 975"/>
            <p:cNvSpPr>
              <a:spLocks noChangeArrowheads="1"/>
            </p:cNvSpPr>
            <p:nvPr/>
          </p:nvSpPr>
          <p:spPr bwMode="auto">
            <a:xfrm>
              <a:off x="3089" y="954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3" name="Oval 976"/>
            <p:cNvSpPr>
              <a:spLocks noChangeArrowheads="1"/>
            </p:cNvSpPr>
            <p:nvPr/>
          </p:nvSpPr>
          <p:spPr bwMode="auto">
            <a:xfrm>
              <a:off x="3081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4" name="Oval 977"/>
            <p:cNvSpPr>
              <a:spLocks noChangeArrowheads="1"/>
            </p:cNvSpPr>
            <p:nvPr/>
          </p:nvSpPr>
          <p:spPr bwMode="auto">
            <a:xfrm>
              <a:off x="3081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5" name="Oval 978"/>
            <p:cNvSpPr>
              <a:spLocks noChangeArrowheads="1"/>
            </p:cNvSpPr>
            <p:nvPr/>
          </p:nvSpPr>
          <p:spPr bwMode="auto">
            <a:xfrm>
              <a:off x="3081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" name="Oval 979"/>
            <p:cNvSpPr>
              <a:spLocks noChangeArrowheads="1"/>
            </p:cNvSpPr>
            <p:nvPr/>
          </p:nvSpPr>
          <p:spPr bwMode="auto">
            <a:xfrm>
              <a:off x="3081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" name="Oval 980"/>
            <p:cNvSpPr>
              <a:spLocks noChangeArrowheads="1"/>
            </p:cNvSpPr>
            <p:nvPr/>
          </p:nvSpPr>
          <p:spPr bwMode="auto">
            <a:xfrm>
              <a:off x="3074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" name="Oval 981"/>
            <p:cNvSpPr>
              <a:spLocks noChangeArrowheads="1"/>
            </p:cNvSpPr>
            <p:nvPr/>
          </p:nvSpPr>
          <p:spPr bwMode="auto">
            <a:xfrm>
              <a:off x="3074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" name="Oval 982"/>
            <p:cNvSpPr>
              <a:spLocks noChangeArrowheads="1"/>
            </p:cNvSpPr>
            <p:nvPr/>
          </p:nvSpPr>
          <p:spPr bwMode="auto">
            <a:xfrm>
              <a:off x="3074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" name="Oval 983"/>
            <p:cNvSpPr>
              <a:spLocks noChangeArrowheads="1"/>
            </p:cNvSpPr>
            <p:nvPr/>
          </p:nvSpPr>
          <p:spPr bwMode="auto">
            <a:xfrm>
              <a:off x="3074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" name="Oval 984"/>
            <p:cNvSpPr>
              <a:spLocks noChangeArrowheads="1"/>
            </p:cNvSpPr>
            <p:nvPr/>
          </p:nvSpPr>
          <p:spPr bwMode="auto">
            <a:xfrm>
              <a:off x="3074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" name="Oval 985"/>
            <p:cNvSpPr>
              <a:spLocks noChangeArrowheads="1"/>
            </p:cNvSpPr>
            <p:nvPr/>
          </p:nvSpPr>
          <p:spPr bwMode="auto">
            <a:xfrm>
              <a:off x="3074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" name="Oval 986"/>
            <p:cNvSpPr>
              <a:spLocks noChangeArrowheads="1"/>
            </p:cNvSpPr>
            <p:nvPr/>
          </p:nvSpPr>
          <p:spPr bwMode="auto">
            <a:xfrm>
              <a:off x="3074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" name="Oval 987"/>
            <p:cNvSpPr>
              <a:spLocks noChangeArrowheads="1"/>
            </p:cNvSpPr>
            <p:nvPr/>
          </p:nvSpPr>
          <p:spPr bwMode="auto">
            <a:xfrm>
              <a:off x="307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" name="Oval 988"/>
            <p:cNvSpPr>
              <a:spLocks noChangeArrowheads="1"/>
            </p:cNvSpPr>
            <p:nvPr/>
          </p:nvSpPr>
          <p:spPr bwMode="auto">
            <a:xfrm>
              <a:off x="307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" name="Oval 989"/>
            <p:cNvSpPr>
              <a:spLocks noChangeArrowheads="1"/>
            </p:cNvSpPr>
            <p:nvPr/>
          </p:nvSpPr>
          <p:spPr bwMode="auto">
            <a:xfrm>
              <a:off x="307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" name="Oval 990"/>
            <p:cNvSpPr>
              <a:spLocks noChangeArrowheads="1"/>
            </p:cNvSpPr>
            <p:nvPr/>
          </p:nvSpPr>
          <p:spPr bwMode="auto">
            <a:xfrm>
              <a:off x="3074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" name="Oval 991"/>
            <p:cNvSpPr>
              <a:spLocks noChangeArrowheads="1"/>
            </p:cNvSpPr>
            <p:nvPr/>
          </p:nvSpPr>
          <p:spPr bwMode="auto">
            <a:xfrm>
              <a:off x="3074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" name="Oval 992"/>
            <p:cNvSpPr>
              <a:spLocks noChangeArrowheads="1"/>
            </p:cNvSpPr>
            <p:nvPr/>
          </p:nvSpPr>
          <p:spPr bwMode="auto">
            <a:xfrm>
              <a:off x="3067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" name="Oval 993"/>
            <p:cNvSpPr>
              <a:spLocks noChangeArrowheads="1"/>
            </p:cNvSpPr>
            <p:nvPr/>
          </p:nvSpPr>
          <p:spPr bwMode="auto">
            <a:xfrm>
              <a:off x="3067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" name="Oval 994"/>
            <p:cNvSpPr>
              <a:spLocks noChangeArrowheads="1"/>
            </p:cNvSpPr>
            <p:nvPr/>
          </p:nvSpPr>
          <p:spPr bwMode="auto">
            <a:xfrm>
              <a:off x="3067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" name="Oval 995"/>
            <p:cNvSpPr>
              <a:spLocks noChangeArrowheads="1"/>
            </p:cNvSpPr>
            <p:nvPr/>
          </p:nvSpPr>
          <p:spPr bwMode="auto">
            <a:xfrm>
              <a:off x="3067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" name="Oval 996"/>
            <p:cNvSpPr>
              <a:spLocks noChangeArrowheads="1"/>
            </p:cNvSpPr>
            <p:nvPr/>
          </p:nvSpPr>
          <p:spPr bwMode="auto">
            <a:xfrm>
              <a:off x="3067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" name="Oval 997"/>
            <p:cNvSpPr>
              <a:spLocks noChangeArrowheads="1"/>
            </p:cNvSpPr>
            <p:nvPr/>
          </p:nvSpPr>
          <p:spPr bwMode="auto">
            <a:xfrm>
              <a:off x="3067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" name="Oval 998"/>
            <p:cNvSpPr>
              <a:spLocks noChangeArrowheads="1"/>
            </p:cNvSpPr>
            <p:nvPr/>
          </p:nvSpPr>
          <p:spPr bwMode="auto">
            <a:xfrm>
              <a:off x="3067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" name="Oval 999"/>
            <p:cNvSpPr>
              <a:spLocks noChangeArrowheads="1"/>
            </p:cNvSpPr>
            <p:nvPr/>
          </p:nvSpPr>
          <p:spPr bwMode="auto">
            <a:xfrm>
              <a:off x="3059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" name="Oval 1000"/>
            <p:cNvSpPr>
              <a:spLocks noChangeArrowheads="1"/>
            </p:cNvSpPr>
            <p:nvPr/>
          </p:nvSpPr>
          <p:spPr bwMode="auto">
            <a:xfrm>
              <a:off x="3059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" name="Oval 1001"/>
            <p:cNvSpPr>
              <a:spLocks noChangeArrowheads="1"/>
            </p:cNvSpPr>
            <p:nvPr/>
          </p:nvSpPr>
          <p:spPr bwMode="auto">
            <a:xfrm>
              <a:off x="3059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" name="Oval 1002"/>
            <p:cNvSpPr>
              <a:spLocks noChangeArrowheads="1"/>
            </p:cNvSpPr>
            <p:nvPr/>
          </p:nvSpPr>
          <p:spPr bwMode="auto">
            <a:xfrm>
              <a:off x="3052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0" name="Oval 1003"/>
            <p:cNvSpPr>
              <a:spLocks noChangeArrowheads="1"/>
            </p:cNvSpPr>
            <p:nvPr/>
          </p:nvSpPr>
          <p:spPr bwMode="auto">
            <a:xfrm>
              <a:off x="3052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1" name="Oval 1004"/>
            <p:cNvSpPr>
              <a:spLocks noChangeArrowheads="1"/>
            </p:cNvSpPr>
            <p:nvPr/>
          </p:nvSpPr>
          <p:spPr bwMode="auto">
            <a:xfrm>
              <a:off x="3052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2" name="Oval 1005"/>
            <p:cNvSpPr>
              <a:spLocks noChangeArrowheads="1"/>
            </p:cNvSpPr>
            <p:nvPr/>
          </p:nvSpPr>
          <p:spPr bwMode="auto">
            <a:xfrm>
              <a:off x="3045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" name="Oval 1006"/>
            <p:cNvSpPr>
              <a:spLocks noChangeArrowheads="1"/>
            </p:cNvSpPr>
            <p:nvPr/>
          </p:nvSpPr>
          <p:spPr bwMode="auto">
            <a:xfrm>
              <a:off x="3045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" name="Oval 1007"/>
            <p:cNvSpPr>
              <a:spLocks noChangeArrowheads="1"/>
            </p:cNvSpPr>
            <p:nvPr/>
          </p:nvSpPr>
          <p:spPr bwMode="auto">
            <a:xfrm>
              <a:off x="3037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5" name="Oval 1008"/>
            <p:cNvSpPr>
              <a:spLocks noChangeArrowheads="1"/>
            </p:cNvSpPr>
            <p:nvPr/>
          </p:nvSpPr>
          <p:spPr bwMode="auto">
            <a:xfrm>
              <a:off x="3037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6" name="Oval 1009"/>
            <p:cNvSpPr>
              <a:spLocks noChangeArrowheads="1"/>
            </p:cNvSpPr>
            <p:nvPr/>
          </p:nvSpPr>
          <p:spPr bwMode="auto">
            <a:xfrm>
              <a:off x="3037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7" name="Oval 1010"/>
            <p:cNvSpPr>
              <a:spLocks noChangeArrowheads="1"/>
            </p:cNvSpPr>
            <p:nvPr/>
          </p:nvSpPr>
          <p:spPr bwMode="auto">
            <a:xfrm>
              <a:off x="3030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" name="Oval 1011"/>
            <p:cNvSpPr>
              <a:spLocks noChangeArrowheads="1"/>
            </p:cNvSpPr>
            <p:nvPr/>
          </p:nvSpPr>
          <p:spPr bwMode="auto">
            <a:xfrm>
              <a:off x="3030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9" name="Oval 1012"/>
            <p:cNvSpPr>
              <a:spLocks noChangeArrowheads="1"/>
            </p:cNvSpPr>
            <p:nvPr/>
          </p:nvSpPr>
          <p:spPr bwMode="auto">
            <a:xfrm>
              <a:off x="3030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0" name="Oval 1013"/>
            <p:cNvSpPr>
              <a:spLocks noChangeArrowheads="1"/>
            </p:cNvSpPr>
            <p:nvPr/>
          </p:nvSpPr>
          <p:spPr bwMode="auto">
            <a:xfrm>
              <a:off x="3023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1" name="Oval 1014"/>
            <p:cNvSpPr>
              <a:spLocks noChangeArrowheads="1"/>
            </p:cNvSpPr>
            <p:nvPr/>
          </p:nvSpPr>
          <p:spPr bwMode="auto">
            <a:xfrm>
              <a:off x="3023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2" name="Oval 1015"/>
            <p:cNvSpPr>
              <a:spLocks noChangeArrowheads="1"/>
            </p:cNvSpPr>
            <p:nvPr/>
          </p:nvSpPr>
          <p:spPr bwMode="auto">
            <a:xfrm>
              <a:off x="3023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3" name="Oval 1016"/>
            <p:cNvSpPr>
              <a:spLocks noChangeArrowheads="1"/>
            </p:cNvSpPr>
            <p:nvPr/>
          </p:nvSpPr>
          <p:spPr bwMode="auto">
            <a:xfrm>
              <a:off x="3023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4" name="Oval 1017"/>
            <p:cNvSpPr>
              <a:spLocks noChangeArrowheads="1"/>
            </p:cNvSpPr>
            <p:nvPr/>
          </p:nvSpPr>
          <p:spPr bwMode="auto">
            <a:xfrm>
              <a:off x="3023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5" name="Oval 1018"/>
            <p:cNvSpPr>
              <a:spLocks noChangeArrowheads="1"/>
            </p:cNvSpPr>
            <p:nvPr/>
          </p:nvSpPr>
          <p:spPr bwMode="auto">
            <a:xfrm>
              <a:off x="3023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6" name="Oval 1019"/>
            <p:cNvSpPr>
              <a:spLocks noChangeArrowheads="1"/>
            </p:cNvSpPr>
            <p:nvPr/>
          </p:nvSpPr>
          <p:spPr bwMode="auto">
            <a:xfrm>
              <a:off x="3023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7" name="Oval 1020"/>
            <p:cNvSpPr>
              <a:spLocks noChangeArrowheads="1"/>
            </p:cNvSpPr>
            <p:nvPr/>
          </p:nvSpPr>
          <p:spPr bwMode="auto">
            <a:xfrm>
              <a:off x="3023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8" name="Oval 1021"/>
            <p:cNvSpPr>
              <a:spLocks noChangeArrowheads="1"/>
            </p:cNvSpPr>
            <p:nvPr/>
          </p:nvSpPr>
          <p:spPr bwMode="auto">
            <a:xfrm>
              <a:off x="3023" y="85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9" name="Oval 1022"/>
            <p:cNvSpPr>
              <a:spLocks noChangeArrowheads="1"/>
            </p:cNvSpPr>
            <p:nvPr/>
          </p:nvSpPr>
          <p:spPr bwMode="auto">
            <a:xfrm>
              <a:off x="3023" y="85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0" name="Oval 1023"/>
            <p:cNvSpPr>
              <a:spLocks noChangeArrowheads="1"/>
            </p:cNvSpPr>
            <p:nvPr/>
          </p:nvSpPr>
          <p:spPr bwMode="auto">
            <a:xfrm>
              <a:off x="3023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1" name="Oval 1024"/>
            <p:cNvSpPr>
              <a:spLocks noChangeArrowheads="1"/>
            </p:cNvSpPr>
            <p:nvPr/>
          </p:nvSpPr>
          <p:spPr bwMode="auto">
            <a:xfrm>
              <a:off x="3023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2" name="Oval 1025"/>
            <p:cNvSpPr>
              <a:spLocks noChangeArrowheads="1"/>
            </p:cNvSpPr>
            <p:nvPr/>
          </p:nvSpPr>
          <p:spPr bwMode="auto">
            <a:xfrm>
              <a:off x="3023" y="84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3" name="Oval 1026"/>
            <p:cNvSpPr>
              <a:spLocks noChangeArrowheads="1"/>
            </p:cNvSpPr>
            <p:nvPr/>
          </p:nvSpPr>
          <p:spPr bwMode="auto">
            <a:xfrm>
              <a:off x="3023" y="837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4" name="Oval 1027"/>
            <p:cNvSpPr>
              <a:spLocks noChangeArrowheads="1"/>
            </p:cNvSpPr>
            <p:nvPr/>
          </p:nvSpPr>
          <p:spPr bwMode="auto">
            <a:xfrm>
              <a:off x="3023" y="837"/>
              <a:ext cx="22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5" name="Oval 1028"/>
            <p:cNvSpPr>
              <a:spLocks noChangeArrowheads="1"/>
            </p:cNvSpPr>
            <p:nvPr/>
          </p:nvSpPr>
          <p:spPr bwMode="auto">
            <a:xfrm>
              <a:off x="3016" y="837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6" name="Oval 1029"/>
            <p:cNvSpPr>
              <a:spLocks noChangeArrowheads="1"/>
            </p:cNvSpPr>
            <p:nvPr/>
          </p:nvSpPr>
          <p:spPr bwMode="auto">
            <a:xfrm>
              <a:off x="3016" y="829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7" name="Oval 1030"/>
            <p:cNvSpPr>
              <a:spLocks noChangeArrowheads="1"/>
            </p:cNvSpPr>
            <p:nvPr/>
          </p:nvSpPr>
          <p:spPr bwMode="auto">
            <a:xfrm>
              <a:off x="3016" y="829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8" name="Oval 1031"/>
            <p:cNvSpPr>
              <a:spLocks noChangeArrowheads="1"/>
            </p:cNvSpPr>
            <p:nvPr/>
          </p:nvSpPr>
          <p:spPr bwMode="auto">
            <a:xfrm>
              <a:off x="3016" y="829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9" name="Oval 1032"/>
            <p:cNvSpPr>
              <a:spLocks noChangeArrowheads="1"/>
            </p:cNvSpPr>
            <p:nvPr/>
          </p:nvSpPr>
          <p:spPr bwMode="auto">
            <a:xfrm>
              <a:off x="3016" y="837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0" name="Oval 1033"/>
            <p:cNvSpPr>
              <a:spLocks noChangeArrowheads="1"/>
            </p:cNvSpPr>
            <p:nvPr/>
          </p:nvSpPr>
          <p:spPr bwMode="auto">
            <a:xfrm>
              <a:off x="3016" y="837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1" name="Oval 1034"/>
            <p:cNvSpPr>
              <a:spLocks noChangeArrowheads="1"/>
            </p:cNvSpPr>
            <p:nvPr/>
          </p:nvSpPr>
          <p:spPr bwMode="auto">
            <a:xfrm>
              <a:off x="3016" y="837"/>
              <a:ext cx="21" cy="23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2" name="Oval 1035"/>
            <p:cNvSpPr>
              <a:spLocks noChangeArrowheads="1"/>
            </p:cNvSpPr>
            <p:nvPr/>
          </p:nvSpPr>
          <p:spPr bwMode="auto">
            <a:xfrm>
              <a:off x="3016" y="84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3" name="Oval 1036"/>
            <p:cNvSpPr>
              <a:spLocks noChangeArrowheads="1"/>
            </p:cNvSpPr>
            <p:nvPr/>
          </p:nvSpPr>
          <p:spPr bwMode="auto">
            <a:xfrm>
              <a:off x="3016" y="84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4" name="Oval 1037"/>
            <p:cNvSpPr>
              <a:spLocks noChangeArrowheads="1"/>
            </p:cNvSpPr>
            <p:nvPr/>
          </p:nvSpPr>
          <p:spPr bwMode="auto">
            <a:xfrm>
              <a:off x="3016" y="84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5" name="Oval 1038"/>
            <p:cNvSpPr>
              <a:spLocks noChangeArrowheads="1"/>
            </p:cNvSpPr>
            <p:nvPr/>
          </p:nvSpPr>
          <p:spPr bwMode="auto">
            <a:xfrm>
              <a:off x="3008" y="85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6" name="Oval 1039"/>
            <p:cNvSpPr>
              <a:spLocks noChangeArrowheads="1"/>
            </p:cNvSpPr>
            <p:nvPr/>
          </p:nvSpPr>
          <p:spPr bwMode="auto">
            <a:xfrm>
              <a:off x="3008" y="85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7" name="Oval 1040"/>
            <p:cNvSpPr>
              <a:spLocks noChangeArrowheads="1"/>
            </p:cNvSpPr>
            <p:nvPr/>
          </p:nvSpPr>
          <p:spPr bwMode="auto">
            <a:xfrm>
              <a:off x="3008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8" name="Oval 1041"/>
            <p:cNvSpPr>
              <a:spLocks noChangeArrowheads="1"/>
            </p:cNvSpPr>
            <p:nvPr/>
          </p:nvSpPr>
          <p:spPr bwMode="auto">
            <a:xfrm>
              <a:off x="3008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9" name="Oval 1042"/>
            <p:cNvSpPr>
              <a:spLocks noChangeArrowheads="1"/>
            </p:cNvSpPr>
            <p:nvPr/>
          </p:nvSpPr>
          <p:spPr bwMode="auto">
            <a:xfrm>
              <a:off x="3008" y="860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0" name="Oval 1043"/>
            <p:cNvSpPr>
              <a:spLocks noChangeArrowheads="1"/>
            </p:cNvSpPr>
            <p:nvPr/>
          </p:nvSpPr>
          <p:spPr bwMode="auto">
            <a:xfrm>
              <a:off x="3008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1" name="Oval 1044"/>
            <p:cNvSpPr>
              <a:spLocks noChangeArrowheads="1"/>
            </p:cNvSpPr>
            <p:nvPr/>
          </p:nvSpPr>
          <p:spPr bwMode="auto">
            <a:xfrm>
              <a:off x="3001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2" name="Oval 1045"/>
            <p:cNvSpPr>
              <a:spLocks noChangeArrowheads="1"/>
            </p:cNvSpPr>
            <p:nvPr/>
          </p:nvSpPr>
          <p:spPr bwMode="auto">
            <a:xfrm>
              <a:off x="3001" y="86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3" name="Oval 1046"/>
            <p:cNvSpPr>
              <a:spLocks noChangeArrowheads="1"/>
            </p:cNvSpPr>
            <p:nvPr/>
          </p:nvSpPr>
          <p:spPr bwMode="auto">
            <a:xfrm>
              <a:off x="3001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4" name="Oval 1047"/>
            <p:cNvSpPr>
              <a:spLocks noChangeArrowheads="1"/>
            </p:cNvSpPr>
            <p:nvPr/>
          </p:nvSpPr>
          <p:spPr bwMode="auto">
            <a:xfrm>
              <a:off x="3001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5" name="Oval 1048"/>
            <p:cNvSpPr>
              <a:spLocks noChangeArrowheads="1"/>
            </p:cNvSpPr>
            <p:nvPr/>
          </p:nvSpPr>
          <p:spPr bwMode="auto">
            <a:xfrm>
              <a:off x="2994" y="87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6" name="Oval 1049"/>
            <p:cNvSpPr>
              <a:spLocks noChangeArrowheads="1"/>
            </p:cNvSpPr>
            <p:nvPr/>
          </p:nvSpPr>
          <p:spPr bwMode="auto">
            <a:xfrm>
              <a:off x="2994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7" name="Oval 1050"/>
            <p:cNvSpPr>
              <a:spLocks noChangeArrowheads="1"/>
            </p:cNvSpPr>
            <p:nvPr/>
          </p:nvSpPr>
          <p:spPr bwMode="auto">
            <a:xfrm>
              <a:off x="2994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" name="Oval 1051"/>
            <p:cNvSpPr>
              <a:spLocks noChangeArrowheads="1"/>
            </p:cNvSpPr>
            <p:nvPr/>
          </p:nvSpPr>
          <p:spPr bwMode="auto">
            <a:xfrm>
              <a:off x="2994" y="88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9" name="Oval 1052"/>
            <p:cNvSpPr>
              <a:spLocks noChangeArrowheads="1"/>
            </p:cNvSpPr>
            <p:nvPr/>
          </p:nvSpPr>
          <p:spPr bwMode="auto">
            <a:xfrm>
              <a:off x="2994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0" name="Oval 1053"/>
            <p:cNvSpPr>
              <a:spLocks noChangeArrowheads="1"/>
            </p:cNvSpPr>
            <p:nvPr/>
          </p:nvSpPr>
          <p:spPr bwMode="auto">
            <a:xfrm>
              <a:off x="2986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1" name="Oval 1054"/>
            <p:cNvSpPr>
              <a:spLocks noChangeArrowheads="1"/>
            </p:cNvSpPr>
            <p:nvPr/>
          </p:nvSpPr>
          <p:spPr bwMode="auto">
            <a:xfrm>
              <a:off x="2986" y="88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2" name="Oval 1055"/>
            <p:cNvSpPr>
              <a:spLocks noChangeArrowheads="1"/>
            </p:cNvSpPr>
            <p:nvPr/>
          </p:nvSpPr>
          <p:spPr bwMode="auto">
            <a:xfrm>
              <a:off x="2986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3" name="Oval 1056"/>
            <p:cNvSpPr>
              <a:spLocks noChangeArrowheads="1"/>
            </p:cNvSpPr>
            <p:nvPr/>
          </p:nvSpPr>
          <p:spPr bwMode="auto">
            <a:xfrm>
              <a:off x="2986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4" name="Oval 1057"/>
            <p:cNvSpPr>
              <a:spLocks noChangeArrowheads="1"/>
            </p:cNvSpPr>
            <p:nvPr/>
          </p:nvSpPr>
          <p:spPr bwMode="auto">
            <a:xfrm>
              <a:off x="2986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5" name="Oval 1058"/>
            <p:cNvSpPr>
              <a:spLocks noChangeArrowheads="1"/>
            </p:cNvSpPr>
            <p:nvPr/>
          </p:nvSpPr>
          <p:spPr bwMode="auto">
            <a:xfrm>
              <a:off x="2979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6" name="Oval 1059"/>
            <p:cNvSpPr>
              <a:spLocks noChangeArrowheads="1"/>
            </p:cNvSpPr>
            <p:nvPr/>
          </p:nvSpPr>
          <p:spPr bwMode="auto">
            <a:xfrm>
              <a:off x="2979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7" name="Oval 1060"/>
            <p:cNvSpPr>
              <a:spLocks noChangeArrowheads="1"/>
            </p:cNvSpPr>
            <p:nvPr/>
          </p:nvSpPr>
          <p:spPr bwMode="auto">
            <a:xfrm>
              <a:off x="2979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8" name="Oval 1061"/>
            <p:cNvSpPr>
              <a:spLocks noChangeArrowheads="1"/>
            </p:cNvSpPr>
            <p:nvPr/>
          </p:nvSpPr>
          <p:spPr bwMode="auto">
            <a:xfrm>
              <a:off x="2979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" name="Oval 1062"/>
            <p:cNvSpPr>
              <a:spLocks noChangeArrowheads="1"/>
            </p:cNvSpPr>
            <p:nvPr/>
          </p:nvSpPr>
          <p:spPr bwMode="auto">
            <a:xfrm>
              <a:off x="2979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0" name="Oval 1063"/>
            <p:cNvSpPr>
              <a:spLocks noChangeArrowheads="1"/>
            </p:cNvSpPr>
            <p:nvPr/>
          </p:nvSpPr>
          <p:spPr bwMode="auto">
            <a:xfrm>
              <a:off x="2972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1" name="Oval 1064"/>
            <p:cNvSpPr>
              <a:spLocks noChangeArrowheads="1"/>
            </p:cNvSpPr>
            <p:nvPr/>
          </p:nvSpPr>
          <p:spPr bwMode="auto">
            <a:xfrm>
              <a:off x="2972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2" name="Oval 1065"/>
            <p:cNvSpPr>
              <a:spLocks noChangeArrowheads="1"/>
            </p:cNvSpPr>
            <p:nvPr/>
          </p:nvSpPr>
          <p:spPr bwMode="auto">
            <a:xfrm>
              <a:off x="2972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3" name="Oval 1066"/>
            <p:cNvSpPr>
              <a:spLocks noChangeArrowheads="1"/>
            </p:cNvSpPr>
            <p:nvPr/>
          </p:nvSpPr>
          <p:spPr bwMode="auto">
            <a:xfrm>
              <a:off x="2972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4" name="Oval 1067"/>
            <p:cNvSpPr>
              <a:spLocks noChangeArrowheads="1"/>
            </p:cNvSpPr>
            <p:nvPr/>
          </p:nvSpPr>
          <p:spPr bwMode="auto">
            <a:xfrm>
              <a:off x="2972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5" name="Oval 1068"/>
            <p:cNvSpPr>
              <a:spLocks noChangeArrowheads="1"/>
            </p:cNvSpPr>
            <p:nvPr/>
          </p:nvSpPr>
          <p:spPr bwMode="auto">
            <a:xfrm>
              <a:off x="296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6" name="Oval 1069"/>
            <p:cNvSpPr>
              <a:spLocks noChangeArrowheads="1"/>
            </p:cNvSpPr>
            <p:nvPr/>
          </p:nvSpPr>
          <p:spPr bwMode="auto">
            <a:xfrm>
              <a:off x="2964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7" name="Oval 1070"/>
            <p:cNvSpPr>
              <a:spLocks noChangeArrowheads="1"/>
            </p:cNvSpPr>
            <p:nvPr/>
          </p:nvSpPr>
          <p:spPr bwMode="auto">
            <a:xfrm>
              <a:off x="2964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8" name="Oval 1071"/>
            <p:cNvSpPr>
              <a:spLocks noChangeArrowheads="1"/>
            </p:cNvSpPr>
            <p:nvPr/>
          </p:nvSpPr>
          <p:spPr bwMode="auto">
            <a:xfrm>
              <a:off x="2964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9" name="Oval 1072"/>
            <p:cNvSpPr>
              <a:spLocks noChangeArrowheads="1"/>
            </p:cNvSpPr>
            <p:nvPr/>
          </p:nvSpPr>
          <p:spPr bwMode="auto">
            <a:xfrm>
              <a:off x="2964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0" name="Oval 1073"/>
            <p:cNvSpPr>
              <a:spLocks noChangeArrowheads="1"/>
            </p:cNvSpPr>
            <p:nvPr/>
          </p:nvSpPr>
          <p:spPr bwMode="auto">
            <a:xfrm>
              <a:off x="2964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1" name="Oval 1074"/>
            <p:cNvSpPr>
              <a:spLocks noChangeArrowheads="1"/>
            </p:cNvSpPr>
            <p:nvPr/>
          </p:nvSpPr>
          <p:spPr bwMode="auto">
            <a:xfrm>
              <a:off x="2957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2" name="Oval 1075"/>
            <p:cNvSpPr>
              <a:spLocks noChangeArrowheads="1"/>
            </p:cNvSpPr>
            <p:nvPr/>
          </p:nvSpPr>
          <p:spPr bwMode="auto">
            <a:xfrm>
              <a:off x="2957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3" name="Oval 1076"/>
            <p:cNvSpPr>
              <a:spLocks noChangeArrowheads="1"/>
            </p:cNvSpPr>
            <p:nvPr/>
          </p:nvSpPr>
          <p:spPr bwMode="auto">
            <a:xfrm>
              <a:off x="2957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4" name="Oval 1077"/>
            <p:cNvSpPr>
              <a:spLocks noChangeArrowheads="1"/>
            </p:cNvSpPr>
            <p:nvPr/>
          </p:nvSpPr>
          <p:spPr bwMode="auto">
            <a:xfrm>
              <a:off x="2950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5" name="Oval 1078"/>
            <p:cNvSpPr>
              <a:spLocks noChangeArrowheads="1"/>
            </p:cNvSpPr>
            <p:nvPr/>
          </p:nvSpPr>
          <p:spPr bwMode="auto">
            <a:xfrm>
              <a:off x="2950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6" name="Oval 1079"/>
            <p:cNvSpPr>
              <a:spLocks noChangeArrowheads="1"/>
            </p:cNvSpPr>
            <p:nvPr/>
          </p:nvSpPr>
          <p:spPr bwMode="auto">
            <a:xfrm>
              <a:off x="2950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7" name="Oval 1080"/>
            <p:cNvSpPr>
              <a:spLocks noChangeArrowheads="1"/>
            </p:cNvSpPr>
            <p:nvPr/>
          </p:nvSpPr>
          <p:spPr bwMode="auto">
            <a:xfrm>
              <a:off x="2950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8" name="Oval 1081"/>
            <p:cNvSpPr>
              <a:spLocks noChangeArrowheads="1"/>
            </p:cNvSpPr>
            <p:nvPr/>
          </p:nvSpPr>
          <p:spPr bwMode="auto">
            <a:xfrm>
              <a:off x="2950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" name="Oval 1082"/>
            <p:cNvSpPr>
              <a:spLocks noChangeArrowheads="1"/>
            </p:cNvSpPr>
            <p:nvPr/>
          </p:nvSpPr>
          <p:spPr bwMode="auto">
            <a:xfrm>
              <a:off x="2950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" name="Oval 1083"/>
            <p:cNvSpPr>
              <a:spLocks noChangeArrowheads="1"/>
            </p:cNvSpPr>
            <p:nvPr/>
          </p:nvSpPr>
          <p:spPr bwMode="auto">
            <a:xfrm>
              <a:off x="2950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Oval 1084"/>
            <p:cNvSpPr>
              <a:spLocks noChangeArrowheads="1"/>
            </p:cNvSpPr>
            <p:nvPr/>
          </p:nvSpPr>
          <p:spPr bwMode="auto">
            <a:xfrm>
              <a:off x="2950" y="96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" name="Oval 1085"/>
            <p:cNvSpPr>
              <a:spLocks noChangeArrowheads="1"/>
            </p:cNvSpPr>
            <p:nvPr/>
          </p:nvSpPr>
          <p:spPr bwMode="auto">
            <a:xfrm>
              <a:off x="2942" y="96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" name="Oval 1086"/>
            <p:cNvSpPr>
              <a:spLocks noChangeArrowheads="1"/>
            </p:cNvSpPr>
            <p:nvPr/>
          </p:nvSpPr>
          <p:spPr bwMode="auto">
            <a:xfrm>
              <a:off x="2942" y="96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" name="Oval 1087"/>
            <p:cNvSpPr>
              <a:spLocks noChangeArrowheads="1"/>
            </p:cNvSpPr>
            <p:nvPr/>
          </p:nvSpPr>
          <p:spPr bwMode="auto">
            <a:xfrm>
              <a:off x="2942" y="9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" name="Oval 1088"/>
            <p:cNvSpPr>
              <a:spLocks noChangeArrowheads="1"/>
            </p:cNvSpPr>
            <p:nvPr/>
          </p:nvSpPr>
          <p:spPr bwMode="auto">
            <a:xfrm>
              <a:off x="2942" y="9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" name="Oval 1089"/>
            <p:cNvSpPr>
              <a:spLocks noChangeArrowheads="1"/>
            </p:cNvSpPr>
            <p:nvPr/>
          </p:nvSpPr>
          <p:spPr bwMode="auto">
            <a:xfrm>
              <a:off x="2942" y="9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Oval 1090"/>
            <p:cNvSpPr>
              <a:spLocks noChangeArrowheads="1"/>
            </p:cNvSpPr>
            <p:nvPr/>
          </p:nvSpPr>
          <p:spPr bwMode="auto">
            <a:xfrm>
              <a:off x="2942" y="98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" name="Oval 1091"/>
            <p:cNvSpPr>
              <a:spLocks noChangeArrowheads="1"/>
            </p:cNvSpPr>
            <p:nvPr/>
          </p:nvSpPr>
          <p:spPr bwMode="auto">
            <a:xfrm>
              <a:off x="2942" y="98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" name="Oval 1092"/>
            <p:cNvSpPr>
              <a:spLocks noChangeArrowheads="1"/>
            </p:cNvSpPr>
            <p:nvPr/>
          </p:nvSpPr>
          <p:spPr bwMode="auto">
            <a:xfrm>
              <a:off x="2942" y="98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0" name="Oval 1093"/>
            <p:cNvSpPr>
              <a:spLocks noChangeArrowheads="1"/>
            </p:cNvSpPr>
            <p:nvPr/>
          </p:nvSpPr>
          <p:spPr bwMode="auto">
            <a:xfrm>
              <a:off x="2942" y="99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1" name="Oval 1094"/>
            <p:cNvSpPr>
              <a:spLocks noChangeArrowheads="1"/>
            </p:cNvSpPr>
            <p:nvPr/>
          </p:nvSpPr>
          <p:spPr bwMode="auto">
            <a:xfrm>
              <a:off x="2935" y="99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2" name="Oval 1095"/>
            <p:cNvSpPr>
              <a:spLocks noChangeArrowheads="1"/>
            </p:cNvSpPr>
            <p:nvPr/>
          </p:nvSpPr>
          <p:spPr bwMode="auto">
            <a:xfrm>
              <a:off x="2935" y="99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3" name="Oval 1096"/>
            <p:cNvSpPr>
              <a:spLocks noChangeArrowheads="1"/>
            </p:cNvSpPr>
            <p:nvPr/>
          </p:nvSpPr>
          <p:spPr bwMode="auto">
            <a:xfrm>
              <a:off x="2935" y="9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4" name="Oval 1097"/>
            <p:cNvSpPr>
              <a:spLocks noChangeArrowheads="1"/>
            </p:cNvSpPr>
            <p:nvPr/>
          </p:nvSpPr>
          <p:spPr bwMode="auto">
            <a:xfrm>
              <a:off x="2935" y="9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Oval 1098"/>
            <p:cNvSpPr>
              <a:spLocks noChangeArrowheads="1"/>
            </p:cNvSpPr>
            <p:nvPr/>
          </p:nvSpPr>
          <p:spPr bwMode="auto">
            <a:xfrm>
              <a:off x="2935" y="9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6" name="Oval 1099"/>
            <p:cNvSpPr>
              <a:spLocks noChangeArrowheads="1"/>
            </p:cNvSpPr>
            <p:nvPr/>
          </p:nvSpPr>
          <p:spPr bwMode="auto">
            <a:xfrm>
              <a:off x="2935" y="100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7" name="Oval 1100"/>
            <p:cNvSpPr>
              <a:spLocks noChangeArrowheads="1"/>
            </p:cNvSpPr>
            <p:nvPr/>
          </p:nvSpPr>
          <p:spPr bwMode="auto">
            <a:xfrm>
              <a:off x="2935" y="100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8" name="Oval 1101"/>
            <p:cNvSpPr>
              <a:spLocks noChangeArrowheads="1"/>
            </p:cNvSpPr>
            <p:nvPr/>
          </p:nvSpPr>
          <p:spPr bwMode="auto">
            <a:xfrm>
              <a:off x="2935" y="100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9" name="Oval 1102"/>
            <p:cNvSpPr>
              <a:spLocks noChangeArrowheads="1"/>
            </p:cNvSpPr>
            <p:nvPr/>
          </p:nvSpPr>
          <p:spPr bwMode="auto">
            <a:xfrm>
              <a:off x="2935" y="101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0" name="Oval 1103"/>
            <p:cNvSpPr>
              <a:spLocks noChangeArrowheads="1"/>
            </p:cNvSpPr>
            <p:nvPr/>
          </p:nvSpPr>
          <p:spPr bwMode="auto">
            <a:xfrm>
              <a:off x="2928" y="101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Oval 1104"/>
            <p:cNvSpPr>
              <a:spLocks noChangeArrowheads="1"/>
            </p:cNvSpPr>
            <p:nvPr/>
          </p:nvSpPr>
          <p:spPr bwMode="auto">
            <a:xfrm>
              <a:off x="2928" y="101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2" name="Oval 1105"/>
            <p:cNvSpPr>
              <a:spLocks noChangeArrowheads="1"/>
            </p:cNvSpPr>
            <p:nvPr/>
          </p:nvSpPr>
          <p:spPr bwMode="auto">
            <a:xfrm>
              <a:off x="2928" y="10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Oval 1106"/>
            <p:cNvSpPr>
              <a:spLocks noChangeArrowheads="1"/>
            </p:cNvSpPr>
            <p:nvPr/>
          </p:nvSpPr>
          <p:spPr bwMode="auto">
            <a:xfrm>
              <a:off x="2928" y="10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4" name="Oval 1107"/>
            <p:cNvSpPr>
              <a:spLocks noChangeArrowheads="1"/>
            </p:cNvSpPr>
            <p:nvPr/>
          </p:nvSpPr>
          <p:spPr bwMode="auto">
            <a:xfrm>
              <a:off x="2928" y="10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5" name="Oval 1108"/>
            <p:cNvSpPr>
              <a:spLocks noChangeArrowheads="1"/>
            </p:cNvSpPr>
            <p:nvPr/>
          </p:nvSpPr>
          <p:spPr bwMode="auto">
            <a:xfrm>
              <a:off x="2928" y="1028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6" name="Oval 1109"/>
            <p:cNvSpPr>
              <a:spLocks noChangeArrowheads="1"/>
            </p:cNvSpPr>
            <p:nvPr/>
          </p:nvSpPr>
          <p:spPr bwMode="auto">
            <a:xfrm>
              <a:off x="2928" y="1028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Oval 1110"/>
            <p:cNvSpPr>
              <a:spLocks noChangeArrowheads="1"/>
            </p:cNvSpPr>
            <p:nvPr/>
          </p:nvSpPr>
          <p:spPr bwMode="auto">
            <a:xfrm>
              <a:off x="2928" y="103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8" name="Oval 1111"/>
            <p:cNvSpPr>
              <a:spLocks noChangeArrowheads="1"/>
            </p:cNvSpPr>
            <p:nvPr/>
          </p:nvSpPr>
          <p:spPr bwMode="auto">
            <a:xfrm>
              <a:off x="2921" y="103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Oval 1112"/>
            <p:cNvSpPr>
              <a:spLocks noChangeArrowheads="1"/>
            </p:cNvSpPr>
            <p:nvPr/>
          </p:nvSpPr>
          <p:spPr bwMode="auto">
            <a:xfrm>
              <a:off x="2921" y="1035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Oval 1113"/>
            <p:cNvSpPr>
              <a:spLocks noChangeArrowheads="1"/>
            </p:cNvSpPr>
            <p:nvPr/>
          </p:nvSpPr>
          <p:spPr bwMode="auto">
            <a:xfrm>
              <a:off x="2921" y="104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Oval 1114"/>
            <p:cNvSpPr>
              <a:spLocks noChangeArrowheads="1"/>
            </p:cNvSpPr>
            <p:nvPr/>
          </p:nvSpPr>
          <p:spPr bwMode="auto">
            <a:xfrm>
              <a:off x="2921" y="104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Oval 1115"/>
            <p:cNvSpPr>
              <a:spLocks noChangeArrowheads="1"/>
            </p:cNvSpPr>
            <p:nvPr/>
          </p:nvSpPr>
          <p:spPr bwMode="auto">
            <a:xfrm>
              <a:off x="2921" y="104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Oval 1116"/>
            <p:cNvSpPr>
              <a:spLocks noChangeArrowheads="1"/>
            </p:cNvSpPr>
            <p:nvPr/>
          </p:nvSpPr>
          <p:spPr bwMode="auto">
            <a:xfrm>
              <a:off x="2913" y="10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Oval 1117"/>
            <p:cNvSpPr>
              <a:spLocks noChangeArrowheads="1"/>
            </p:cNvSpPr>
            <p:nvPr/>
          </p:nvSpPr>
          <p:spPr bwMode="auto">
            <a:xfrm>
              <a:off x="2913" y="10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5" name="Oval 1118"/>
            <p:cNvSpPr>
              <a:spLocks noChangeArrowheads="1"/>
            </p:cNvSpPr>
            <p:nvPr/>
          </p:nvSpPr>
          <p:spPr bwMode="auto">
            <a:xfrm>
              <a:off x="2913" y="10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6" name="Oval 1119"/>
            <p:cNvSpPr>
              <a:spLocks noChangeArrowheads="1"/>
            </p:cNvSpPr>
            <p:nvPr/>
          </p:nvSpPr>
          <p:spPr bwMode="auto">
            <a:xfrm>
              <a:off x="2913" y="105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Oval 1120"/>
            <p:cNvSpPr>
              <a:spLocks noChangeArrowheads="1"/>
            </p:cNvSpPr>
            <p:nvPr/>
          </p:nvSpPr>
          <p:spPr bwMode="auto">
            <a:xfrm>
              <a:off x="2913" y="105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Oval 1121"/>
            <p:cNvSpPr>
              <a:spLocks noChangeArrowheads="1"/>
            </p:cNvSpPr>
            <p:nvPr/>
          </p:nvSpPr>
          <p:spPr bwMode="auto">
            <a:xfrm>
              <a:off x="2906" y="105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Oval 1122"/>
            <p:cNvSpPr>
              <a:spLocks noChangeArrowheads="1"/>
            </p:cNvSpPr>
            <p:nvPr/>
          </p:nvSpPr>
          <p:spPr bwMode="auto">
            <a:xfrm>
              <a:off x="2906" y="10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0" name="Oval 1123"/>
            <p:cNvSpPr>
              <a:spLocks noChangeArrowheads="1"/>
            </p:cNvSpPr>
            <p:nvPr/>
          </p:nvSpPr>
          <p:spPr bwMode="auto">
            <a:xfrm>
              <a:off x="2906" y="10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Oval 1124"/>
            <p:cNvSpPr>
              <a:spLocks noChangeArrowheads="1"/>
            </p:cNvSpPr>
            <p:nvPr/>
          </p:nvSpPr>
          <p:spPr bwMode="auto">
            <a:xfrm>
              <a:off x="2899" y="10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2" name="Oval 1125"/>
            <p:cNvSpPr>
              <a:spLocks noChangeArrowheads="1"/>
            </p:cNvSpPr>
            <p:nvPr/>
          </p:nvSpPr>
          <p:spPr bwMode="auto">
            <a:xfrm>
              <a:off x="2899" y="10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3" name="Oval 1126"/>
            <p:cNvSpPr>
              <a:spLocks noChangeArrowheads="1"/>
            </p:cNvSpPr>
            <p:nvPr/>
          </p:nvSpPr>
          <p:spPr bwMode="auto">
            <a:xfrm>
              <a:off x="2899" y="107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Oval 1127"/>
            <p:cNvSpPr>
              <a:spLocks noChangeArrowheads="1"/>
            </p:cNvSpPr>
            <p:nvPr/>
          </p:nvSpPr>
          <p:spPr bwMode="auto">
            <a:xfrm>
              <a:off x="2890" y="1071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Oval 1128"/>
            <p:cNvSpPr>
              <a:spLocks noChangeArrowheads="1"/>
            </p:cNvSpPr>
            <p:nvPr/>
          </p:nvSpPr>
          <p:spPr bwMode="auto">
            <a:xfrm>
              <a:off x="2890" y="1071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Oval 1129"/>
            <p:cNvSpPr>
              <a:spLocks noChangeArrowheads="1"/>
            </p:cNvSpPr>
            <p:nvPr/>
          </p:nvSpPr>
          <p:spPr bwMode="auto">
            <a:xfrm>
              <a:off x="2890" y="1071"/>
              <a:ext cx="23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Oval 1130"/>
            <p:cNvSpPr>
              <a:spLocks noChangeArrowheads="1"/>
            </p:cNvSpPr>
            <p:nvPr/>
          </p:nvSpPr>
          <p:spPr bwMode="auto">
            <a:xfrm>
              <a:off x="2882" y="1071"/>
              <a:ext cx="24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Oval 1131"/>
            <p:cNvSpPr>
              <a:spLocks noChangeArrowheads="1"/>
            </p:cNvSpPr>
            <p:nvPr/>
          </p:nvSpPr>
          <p:spPr bwMode="auto">
            <a:xfrm>
              <a:off x="2882" y="1079"/>
              <a:ext cx="24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Oval 1132"/>
            <p:cNvSpPr>
              <a:spLocks noChangeArrowheads="1"/>
            </p:cNvSpPr>
            <p:nvPr/>
          </p:nvSpPr>
          <p:spPr bwMode="auto">
            <a:xfrm>
              <a:off x="2882" y="1079"/>
              <a:ext cx="24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Oval 1133"/>
            <p:cNvSpPr>
              <a:spLocks noChangeArrowheads="1"/>
            </p:cNvSpPr>
            <p:nvPr/>
          </p:nvSpPr>
          <p:spPr bwMode="auto">
            <a:xfrm>
              <a:off x="2882" y="1079"/>
              <a:ext cx="24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1" name="Oval 1134"/>
            <p:cNvSpPr>
              <a:spLocks noChangeArrowheads="1"/>
            </p:cNvSpPr>
            <p:nvPr/>
          </p:nvSpPr>
          <p:spPr bwMode="auto">
            <a:xfrm>
              <a:off x="2882" y="1085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2" name="Oval 1135"/>
            <p:cNvSpPr>
              <a:spLocks noChangeArrowheads="1"/>
            </p:cNvSpPr>
            <p:nvPr/>
          </p:nvSpPr>
          <p:spPr bwMode="auto">
            <a:xfrm>
              <a:off x="2875" y="1085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3" name="Oval 1136"/>
            <p:cNvSpPr>
              <a:spLocks noChangeArrowheads="1"/>
            </p:cNvSpPr>
            <p:nvPr/>
          </p:nvSpPr>
          <p:spPr bwMode="auto">
            <a:xfrm>
              <a:off x="2875" y="1085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Oval 1137"/>
            <p:cNvSpPr>
              <a:spLocks noChangeArrowheads="1"/>
            </p:cNvSpPr>
            <p:nvPr/>
          </p:nvSpPr>
          <p:spPr bwMode="auto">
            <a:xfrm>
              <a:off x="2875" y="1085"/>
              <a:ext cx="24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Oval 1138"/>
            <p:cNvSpPr>
              <a:spLocks noChangeArrowheads="1"/>
            </p:cNvSpPr>
            <p:nvPr/>
          </p:nvSpPr>
          <p:spPr bwMode="auto">
            <a:xfrm>
              <a:off x="2868" y="108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6" name="Oval 1139"/>
            <p:cNvSpPr>
              <a:spLocks noChangeArrowheads="1"/>
            </p:cNvSpPr>
            <p:nvPr/>
          </p:nvSpPr>
          <p:spPr bwMode="auto">
            <a:xfrm>
              <a:off x="2868" y="108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7" name="Oval 1140"/>
            <p:cNvSpPr>
              <a:spLocks noChangeArrowheads="1"/>
            </p:cNvSpPr>
            <p:nvPr/>
          </p:nvSpPr>
          <p:spPr bwMode="auto">
            <a:xfrm>
              <a:off x="2861" y="109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8" name="Oval 1141"/>
            <p:cNvSpPr>
              <a:spLocks noChangeArrowheads="1"/>
            </p:cNvSpPr>
            <p:nvPr/>
          </p:nvSpPr>
          <p:spPr bwMode="auto">
            <a:xfrm>
              <a:off x="2861" y="109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9" name="Oval 1142"/>
            <p:cNvSpPr>
              <a:spLocks noChangeArrowheads="1"/>
            </p:cNvSpPr>
            <p:nvPr/>
          </p:nvSpPr>
          <p:spPr bwMode="auto">
            <a:xfrm>
              <a:off x="2861" y="109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0" name="Oval 1143"/>
            <p:cNvSpPr>
              <a:spLocks noChangeArrowheads="1"/>
            </p:cNvSpPr>
            <p:nvPr/>
          </p:nvSpPr>
          <p:spPr bwMode="auto">
            <a:xfrm>
              <a:off x="2853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Oval 1144"/>
            <p:cNvSpPr>
              <a:spLocks noChangeArrowheads="1"/>
            </p:cNvSpPr>
            <p:nvPr/>
          </p:nvSpPr>
          <p:spPr bwMode="auto">
            <a:xfrm>
              <a:off x="2853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Oval 1145"/>
            <p:cNvSpPr>
              <a:spLocks noChangeArrowheads="1"/>
            </p:cNvSpPr>
            <p:nvPr/>
          </p:nvSpPr>
          <p:spPr bwMode="auto">
            <a:xfrm>
              <a:off x="2853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3" name="Oval 1146"/>
            <p:cNvSpPr>
              <a:spLocks noChangeArrowheads="1"/>
            </p:cNvSpPr>
            <p:nvPr/>
          </p:nvSpPr>
          <p:spPr bwMode="auto">
            <a:xfrm>
              <a:off x="2846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4" name="Oval 1147"/>
            <p:cNvSpPr>
              <a:spLocks noChangeArrowheads="1"/>
            </p:cNvSpPr>
            <p:nvPr/>
          </p:nvSpPr>
          <p:spPr bwMode="auto">
            <a:xfrm>
              <a:off x="2846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5" name="Oval 1148"/>
            <p:cNvSpPr>
              <a:spLocks noChangeArrowheads="1"/>
            </p:cNvSpPr>
            <p:nvPr/>
          </p:nvSpPr>
          <p:spPr bwMode="auto">
            <a:xfrm>
              <a:off x="2846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6" name="Oval 1149"/>
            <p:cNvSpPr>
              <a:spLocks noChangeArrowheads="1"/>
            </p:cNvSpPr>
            <p:nvPr/>
          </p:nvSpPr>
          <p:spPr bwMode="auto">
            <a:xfrm>
              <a:off x="2839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Oval 1150"/>
            <p:cNvSpPr>
              <a:spLocks noChangeArrowheads="1"/>
            </p:cNvSpPr>
            <p:nvPr/>
          </p:nvSpPr>
          <p:spPr bwMode="auto">
            <a:xfrm>
              <a:off x="2839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Oval 1151"/>
            <p:cNvSpPr>
              <a:spLocks noChangeArrowheads="1"/>
            </p:cNvSpPr>
            <p:nvPr/>
          </p:nvSpPr>
          <p:spPr bwMode="auto">
            <a:xfrm>
              <a:off x="2839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Oval 1152"/>
            <p:cNvSpPr>
              <a:spLocks noChangeArrowheads="1"/>
            </p:cNvSpPr>
            <p:nvPr/>
          </p:nvSpPr>
          <p:spPr bwMode="auto">
            <a:xfrm>
              <a:off x="2831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" name="Oval 1153"/>
            <p:cNvSpPr>
              <a:spLocks noChangeArrowheads="1"/>
            </p:cNvSpPr>
            <p:nvPr/>
          </p:nvSpPr>
          <p:spPr bwMode="auto">
            <a:xfrm>
              <a:off x="2831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" name="Oval 1154"/>
            <p:cNvSpPr>
              <a:spLocks noChangeArrowheads="1"/>
            </p:cNvSpPr>
            <p:nvPr/>
          </p:nvSpPr>
          <p:spPr bwMode="auto">
            <a:xfrm>
              <a:off x="2831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2" name="Oval 1155"/>
            <p:cNvSpPr>
              <a:spLocks noChangeArrowheads="1"/>
            </p:cNvSpPr>
            <p:nvPr/>
          </p:nvSpPr>
          <p:spPr bwMode="auto">
            <a:xfrm>
              <a:off x="2824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3" name="Oval 1156"/>
            <p:cNvSpPr>
              <a:spLocks noChangeArrowheads="1"/>
            </p:cNvSpPr>
            <p:nvPr/>
          </p:nvSpPr>
          <p:spPr bwMode="auto">
            <a:xfrm>
              <a:off x="2824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" name="Oval 1157"/>
            <p:cNvSpPr>
              <a:spLocks noChangeArrowheads="1"/>
            </p:cNvSpPr>
            <p:nvPr/>
          </p:nvSpPr>
          <p:spPr bwMode="auto">
            <a:xfrm>
              <a:off x="2824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" name="Oval 1158"/>
            <p:cNvSpPr>
              <a:spLocks noChangeArrowheads="1"/>
            </p:cNvSpPr>
            <p:nvPr/>
          </p:nvSpPr>
          <p:spPr bwMode="auto">
            <a:xfrm>
              <a:off x="2817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" name="Oval 1159"/>
            <p:cNvSpPr>
              <a:spLocks noChangeArrowheads="1"/>
            </p:cNvSpPr>
            <p:nvPr/>
          </p:nvSpPr>
          <p:spPr bwMode="auto">
            <a:xfrm>
              <a:off x="2817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7" name="Oval 1160"/>
            <p:cNvSpPr>
              <a:spLocks noChangeArrowheads="1"/>
            </p:cNvSpPr>
            <p:nvPr/>
          </p:nvSpPr>
          <p:spPr bwMode="auto">
            <a:xfrm>
              <a:off x="2817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8" name="Oval 1161"/>
            <p:cNvSpPr>
              <a:spLocks noChangeArrowheads="1"/>
            </p:cNvSpPr>
            <p:nvPr/>
          </p:nvSpPr>
          <p:spPr bwMode="auto">
            <a:xfrm>
              <a:off x="2809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9" name="Oval 1162"/>
            <p:cNvSpPr>
              <a:spLocks noChangeArrowheads="1"/>
            </p:cNvSpPr>
            <p:nvPr/>
          </p:nvSpPr>
          <p:spPr bwMode="auto">
            <a:xfrm>
              <a:off x="2809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0" name="Oval 1163"/>
            <p:cNvSpPr>
              <a:spLocks noChangeArrowheads="1"/>
            </p:cNvSpPr>
            <p:nvPr/>
          </p:nvSpPr>
          <p:spPr bwMode="auto">
            <a:xfrm>
              <a:off x="2809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1" name="Oval 1164"/>
            <p:cNvSpPr>
              <a:spLocks noChangeArrowheads="1"/>
            </p:cNvSpPr>
            <p:nvPr/>
          </p:nvSpPr>
          <p:spPr bwMode="auto">
            <a:xfrm>
              <a:off x="2802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2" name="Oval 1165"/>
            <p:cNvSpPr>
              <a:spLocks noChangeArrowheads="1"/>
            </p:cNvSpPr>
            <p:nvPr/>
          </p:nvSpPr>
          <p:spPr bwMode="auto">
            <a:xfrm>
              <a:off x="2802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3" name="Oval 1166"/>
            <p:cNvSpPr>
              <a:spLocks noChangeArrowheads="1"/>
            </p:cNvSpPr>
            <p:nvPr/>
          </p:nvSpPr>
          <p:spPr bwMode="auto">
            <a:xfrm>
              <a:off x="2802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4" name="Oval 1167"/>
            <p:cNvSpPr>
              <a:spLocks noChangeArrowheads="1"/>
            </p:cNvSpPr>
            <p:nvPr/>
          </p:nvSpPr>
          <p:spPr bwMode="auto">
            <a:xfrm>
              <a:off x="2795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5" name="Oval 1168"/>
            <p:cNvSpPr>
              <a:spLocks noChangeArrowheads="1"/>
            </p:cNvSpPr>
            <p:nvPr/>
          </p:nvSpPr>
          <p:spPr bwMode="auto">
            <a:xfrm>
              <a:off x="2795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6" name="Oval 1169"/>
            <p:cNvSpPr>
              <a:spLocks noChangeArrowheads="1"/>
            </p:cNvSpPr>
            <p:nvPr/>
          </p:nvSpPr>
          <p:spPr bwMode="auto">
            <a:xfrm>
              <a:off x="2795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7" name="Oval 1170"/>
            <p:cNvSpPr>
              <a:spLocks noChangeArrowheads="1"/>
            </p:cNvSpPr>
            <p:nvPr/>
          </p:nvSpPr>
          <p:spPr bwMode="auto">
            <a:xfrm>
              <a:off x="2787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8" name="Oval 1171"/>
            <p:cNvSpPr>
              <a:spLocks noChangeArrowheads="1"/>
            </p:cNvSpPr>
            <p:nvPr/>
          </p:nvSpPr>
          <p:spPr bwMode="auto">
            <a:xfrm>
              <a:off x="2787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Oval 1172"/>
            <p:cNvSpPr>
              <a:spLocks noChangeArrowheads="1"/>
            </p:cNvSpPr>
            <p:nvPr/>
          </p:nvSpPr>
          <p:spPr bwMode="auto">
            <a:xfrm>
              <a:off x="2787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Oval 1173"/>
            <p:cNvSpPr>
              <a:spLocks noChangeArrowheads="1"/>
            </p:cNvSpPr>
            <p:nvPr/>
          </p:nvSpPr>
          <p:spPr bwMode="auto">
            <a:xfrm>
              <a:off x="2780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Oval 1174"/>
            <p:cNvSpPr>
              <a:spLocks noChangeArrowheads="1"/>
            </p:cNvSpPr>
            <p:nvPr/>
          </p:nvSpPr>
          <p:spPr bwMode="auto">
            <a:xfrm>
              <a:off x="2780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Oval 1175"/>
            <p:cNvSpPr>
              <a:spLocks noChangeArrowheads="1"/>
            </p:cNvSpPr>
            <p:nvPr/>
          </p:nvSpPr>
          <p:spPr bwMode="auto">
            <a:xfrm>
              <a:off x="2773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Oval 1176"/>
            <p:cNvSpPr>
              <a:spLocks noChangeArrowheads="1"/>
            </p:cNvSpPr>
            <p:nvPr/>
          </p:nvSpPr>
          <p:spPr bwMode="auto">
            <a:xfrm>
              <a:off x="2773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Oval 1177"/>
            <p:cNvSpPr>
              <a:spLocks noChangeArrowheads="1"/>
            </p:cNvSpPr>
            <p:nvPr/>
          </p:nvSpPr>
          <p:spPr bwMode="auto">
            <a:xfrm>
              <a:off x="2773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Oval 1178"/>
            <p:cNvSpPr>
              <a:spLocks noChangeArrowheads="1"/>
            </p:cNvSpPr>
            <p:nvPr/>
          </p:nvSpPr>
          <p:spPr bwMode="auto">
            <a:xfrm>
              <a:off x="2766" y="110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Oval 1179"/>
            <p:cNvSpPr>
              <a:spLocks noChangeArrowheads="1"/>
            </p:cNvSpPr>
            <p:nvPr/>
          </p:nvSpPr>
          <p:spPr bwMode="auto">
            <a:xfrm>
              <a:off x="2766" y="110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Oval 1180"/>
            <p:cNvSpPr>
              <a:spLocks noChangeArrowheads="1"/>
            </p:cNvSpPr>
            <p:nvPr/>
          </p:nvSpPr>
          <p:spPr bwMode="auto">
            <a:xfrm>
              <a:off x="2766" y="110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Oval 1181"/>
            <p:cNvSpPr>
              <a:spLocks noChangeArrowheads="1"/>
            </p:cNvSpPr>
            <p:nvPr/>
          </p:nvSpPr>
          <p:spPr bwMode="auto">
            <a:xfrm>
              <a:off x="2758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Oval 1182"/>
            <p:cNvSpPr>
              <a:spLocks noChangeArrowheads="1"/>
            </p:cNvSpPr>
            <p:nvPr/>
          </p:nvSpPr>
          <p:spPr bwMode="auto">
            <a:xfrm>
              <a:off x="2758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0" name="Oval 1183"/>
            <p:cNvSpPr>
              <a:spLocks noChangeArrowheads="1"/>
            </p:cNvSpPr>
            <p:nvPr/>
          </p:nvSpPr>
          <p:spPr bwMode="auto">
            <a:xfrm>
              <a:off x="2758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" name="Oval 1184"/>
            <p:cNvSpPr>
              <a:spLocks noChangeArrowheads="1"/>
            </p:cNvSpPr>
            <p:nvPr/>
          </p:nvSpPr>
          <p:spPr bwMode="auto">
            <a:xfrm>
              <a:off x="2751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" name="Oval 1185"/>
            <p:cNvSpPr>
              <a:spLocks noChangeArrowheads="1"/>
            </p:cNvSpPr>
            <p:nvPr/>
          </p:nvSpPr>
          <p:spPr bwMode="auto">
            <a:xfrm>
              <a:off x="2751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" name="Oval 1186"/>
            <p:cNvSpPr>
              <a:spLocks noChangeArrowheads="1"/>
            </p:cNvSpPr>
            <p:nvPr/>
          </p:nvSpPr>
          <p:spPr bwMode="auto">
            <a:xfrm>
              <a:off x="2751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" name="Oval 1187"/>
            <p:cNvSpPr>
              <a:spLocks noChangeArrowheads="1"/>
            </p:cNvSpPr>
            <p:nvPr/>
          </p:nvSpPr>
          <p:spPr bwMode="auto">
            <a:xfrm>
              <a:off x="2744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" name="Oval 1188"/>
            <p:cNvSpPr>
              <a:spLocks noChangeArrowheads="1"/>
            </p:cNvSpPr>
            <p:nvPr/>
          </p:nvSpPr>
          <p:spPr bwMode="auto">
            <a:xfrm>
              <a:off x="2744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" name="Oval 1189"/>
            <p:cNvSpPr>
              <a:spLocks noChangeArrowheads="1"/>
            </p:cNvSpPr>
            <p:nvPr/>
          </p:nvSpPr>
          <p:spPr bwMode="auto">
            <a:xfrm>
              <a:off x="2744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Oval 1190"/>
            <p:cNvSpPr>
              <a:spLocks noChangeArrowheads="1"/>
            </p:cNvSpPr>
            <p:nvPr/>
          </p:nvSpPr>
          <p:spPr bwMode="auto">
            <a:xfrm>
              <a:off x="2736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Oval 1191"/>
            <p:cNvSpPr>
              <a:spLocks noChangeArrowheads="1"/>
            </p:cNvSpPr>
            <p:nvPr/>
          </p:nvSpPr>
          <p:spPr bwMode="auto">
            <a:xfrm>
              <a:off x="2736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" name="Oval 1192"/>
            <p:cNvSpPr>
              <a:spLocks noChangeArrowheads="1"/>
            </p:cNvSpPr>
            <p:nvPr/>
          </p:nvSpPr>
          <p:spPr bwMode="auto">
            <a:xfrm>
              <a:off x="2736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" name="Oval 1193"/>
            <p:cNvSpPr>
              <a:spLocks noChangeArrowheads="1"/>
            </p:cNvSpPr>
            <p:nvPr/>
          </p:nvSpPr>
          <p:spPr bwMode="auto">
            <a:xfrm>
              <a:off x="2729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Oval 1194"/>
            <p:cNvSpPr>
              <a:spLocks noChangeArrowheads="1"/>
            </p:cNvSpPr>
            <p:nvPr/>
          </p:nvSpPr>
          <p:spPr bwMode="auto">
            <a:xfrm>
              <a:off x="2729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" name="Oval 1195"/>
            <p:cNvSpPr>
              <a:spLocks noChangeArrowheads="1"/>
            </p:cNvSpPr>
            <p:nvPr/>
          </p:nvSpPr>
          <p:spPr bwMode="auto">
            <a:xfrm>
              <a:off x="2729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" name="Oval 1196"/>
            <p:cNvSpPr>
              <a:spLocks noChangeArrowheads="1"/>
            </p:cNvSpPr>
            <p:nvPr/>
          </p:nvSpPr>
          <p:spPr bwMode="auto">
            <a:xfrm>
              <a:off x="2722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" name="Oval 1197"/>
            <p:cNvSpPr>
              <a:spLocks noChangeArrowheads="1"/>
            </p:cNvSpPr>
            <p:nvPr/>
          </p:nvSpPr>
          <p:spPr bwMode="auto">
            <a:xfrm>
              <a:off x="2722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" name="Oval 1198"/>
            <p:cNvSpPr>
              <a:spLocks noChangeArrowheads="1"/>
            </p:cNvSpPr>
            <p:nvPr/>
          </p:nvSpPr>
          <p:spPr bwMode="auto">
            <a:xfrm>
              <a:off x="2722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" name="Oval 1199"/>
            <p:cNvSpPr>
              <a:spLocks noChangeArrowheads="1"/>
            </p:cNvSpPr>
            <p:nvPr/>
          </p:nvSpPr>
          <p:spPr bwMode="auto">
            <a:xfrm>
              <a:off x="2714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7" name="Oval 1200"/>
            <p:cNvSpPr>
              <a:spLocks noChangeArrowheads="1"/>
            </p:cNvSpPr>
            <p:nvPr/>
          </p:nvSpPr>
          <p:spPr bwMode="auto">
            <a:xfrm>
              <a:off x="2714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8" name="Oval 1201"/>
            <p:cNvSpPr>
              <a:spLocks noChangeArrowheads="1"/>
            </p:cNvSpPr>
            <p:nvPr/>
          </p:nvSpPr>
          <p:spPr bwMode="auto">
            <a:xfrm>
              <a:off x="2714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" name="Oval 1202"/>
            <p:cNvSpPr>
              <a:spLocks noChangeArrowheads="1"/>
            </p:cNvSpPr>
            <p:nvPr/>
          </p:nvSpPr>
          <p:spPr bwMode="auto">
            <a:xfrm>
              <a:off x="2707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" name="Oval 1203"/>
            <p:cNvSpPr>
              <a:spLocks noChangeArrowheads="1"/>
            </p:cNvSpPr>
            <p:nvPr/>
          </p:nvSpPr>
          <p:spPr bwMode="auto">
            <a:xfrm>
              <a:off x="2707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" name="Oval 1204"/>
            <p:cNvSpPr>
              <a:spLocks noChangeArrowheads="1"/>
            </p:cNvSpPr>
            <p:nvPr/>
          </p:nvSpPr>
          <p:spPr bwMode="auto">
            <a:xfrm>
              <a:off x="2707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" name="Oval 1205"/>
            <p:cNvSpPr>
              <a:spLocks noChangeArrowheads="1"/>
            </p:cNvSpPr>
            <p:nvPr/>
          </p:nvSpPr>
          <p:spPr bwMode="auto">
            <a:xfrm>
              <a:off x="2700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" name="Oval 1206"/>
            <p:cNvSpPr>
              <a:spLocks noChangeArrowheads="1"/>
            </p:cNvSpPr>
            <p:nvPr/>
          </p:nvSpPr>
          <p:spPr bwMode="auto">
            <a:xfrm>
              <a:off x="2700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4" name="Oval 1207"/>
            <p:cNvSpPr>
              <a:spLocks noChangeArrowheads="1"/>
            </p:cNvSpPr>
            <p:nvPr/>
          </p:nvSpPr>
          <p:spPr bwMode="auto">
            <a:xfrm>
              <a:off x="2700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" name="Oval 1208"/>
            <p:cNvSpPr>
              <a:spLocks noChangeArrowheads="1"/>
            </p:cNvSpPr>
            <p:nvPr/>
          </p:nvSpPr>
          <p:spPr bwMode="auto">
            <a:xfrm>
              <a:off x="2693" y="110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" name="Oval 1209"/>
            <p:cNvSpPr>
              <a:spLocks noChangeArrowheads="1"/>
            </p:cNvSpPr>
            <p:nvPr/>
          </p:nvSpPr>
          <p:spPr bwMode="auto">
            <a:xfrm>
              <a:off x="2693" y="1100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7" name="Oval 1210"/>
            <p:cNvSpPr>
              <a:spLocks noChangeArrowheads="1"/>
            </p:cNvSpPr>
            <p:nvPr/>
          </p:nvSpPr>
          <p:spPr bwMode="auto">
            <a:xfrm>
              <a:off x="2684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" name="Oval 1211"/>
            <p:cNvSpPr>
              <a:spLocks noChangeArrowheads="1"/>
            </p:cNvSpPr>
            <p:nvPr/>
          </p:nvSpPr>
          <p:spPr bwMode="auto">
            <a:xfrm>
              <a:off x="2684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" name="Oval 1212"/>
            <p:cNvSpPr>
              <a:spLocks noChangeArrowheads="1"/>
            </p:cNvSpPr>
            <p:nvPr/>
          </p:nvSpPr>
          <p:spPr bwMode="auto">
            <a:xfrm>
              <a:off x="2684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0" name="Oval 1213"/>
            <p:cNvSpPr>
              <a:spLocks noChangeArrowheads="1"/>
            </p:cNvSpPr>
            <p:nvPr/>
          </p:nvSpPr>
          <p:spPr bwMode="auto">
            <a:xfrm>
              <a:off x="2677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" name="Oval 1214"/>
            <p:cNvSpPr>
              <a:spLocks noChangeArrowheads="1"/>
            </p:cNvSpPr>
            <p:nvPr/>
          </p:nvSpPr>
          <p:spPr bwMode="auto">
            <a:xfrm>
              <a:off x="2677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" name="Oval 1215"/>
            <p:cNvSpPr>
              <a:spLocks noChangeArrowheads="1"/>
            </p:cNvSpPr>
            <p:nvPr/>
          </p:nvSpPr>
          <p:spPr bwMode="auto">
            <a:xfrm>
              <a:off x="2677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3" name="Oval 1216"/>
            <p:cNvSpPr>
              <a:spLocks noChangeArrowheads="1"/>
            </p:cNvSpPr>
            <p:nvPr/>
          </p:nvSpPr>
          <p:spPr bwMode="auto">
            <a:xfrm>
              <a:off x="2670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" name="Oval 1217"/>
            <p:cNvSpPr>
              <a:spLocks noChangeArrowheads="1"/>
            </p:cNvSpPr>
            <p:nvPr/>
          </p:nvSpPr>
          <p:spPr bwMode="auto">
            <a:xfrm>
              <a:off x="2670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" name="Oval 1218"/>
            <p:cNvSpPr>
              <a:spLocks noChangeArrowheads="1"/>
            </p:cNvSpPr>
            <p:nvPr/>
          </p:nvSpPr>
          <p:spPr bwMode="auto">
            <a:xfrm>
              <a:off x="2670" y="110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" name="Oval 1219"/>
            <p:cNvSpPr>
              <a:spLocks noChangeArrowheads="1"/>
            </p:cNvSpPr>
            <p:nvPr/>
          </p:nvSpPr>
          <p:spPr bwMode="auto">
            <a:xfrm>
              <a:off x="2663" y="110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7" name="Oval 1220"/>
            <p:cNvSpPr>
              <a:spLocks noChangeArrowheads="1"/>
            </p:cNvSpPr>
            <p:nvPr/>
          </p:nvSpPr>
          <p:spPr bwMode="auto">
            <a:xfrm>
              <a:off x="2663" y="110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8" name="Oval 1221"/>
            <p:cNvSpPr>
              <a:spLocks noChangeArrowheads="1"/>
            </p:cNvSpPr>
            <p:nvPr/>
          </p:nvSpPr>
          <p:spPr bwMode="auto">
            <a:xfrm>
              <a:off x="2663" y="110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9" name="Oval 1222"/>
            <p:cNvSpPr>
              <a:spLocks noChangeArrowheads="1"/>
            </p:cNvSpPr>
            <p:nvPr/>
          </p:nvSpPr>
          <p:spPr bwMode="auto">
            <a:xfrm>
              <a:off x="2655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0" name="Oval 1223"/>
            <p:cNvSpPr>
              <a:spLocks noChangeArrowheads="1"/>
            </p:cNvSpPr>
            <p:nvPr/>
          </p:nvSpPr>
          <p:spPr bwMode="auto">
            <a:xfrm>
              <a:off x="2655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1" name="Oval 1224"/>
            <p:cNvSpPr>
              <a:spLocks noChangeArrowheads="1"/>
            </p:cNvSpPr>
            <p:nvPr/>
          </p:nvSpPr>
          <p:spPr bwMode="auto">
            <a:xfrm>
              <a:off x="2655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2" name="Oval 1225"/>
            <p:cNvSpPr>
              <a:spLocks noChangeArrowheads="1"/>
            </p:cNvSpPr>
            <p:nvPr/>
          </p:nvSpPr>
          <p:spPr bwMode="auto">
            <a:xfrm>
              <a:off x="2648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3" name="Oval 1226"/>
            <p:cNvSpPr>
              <a:spLocks noChangeArrowheads="1"/>
            </p:cNvSpPr>
            <p:nvPr/>
          </p:nvSpPr>
          <p:spPr bwMode="auto">
            <a:xfrm>
              <a:off x="2648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4" name="Oval 1227"/>
            <p:cNvSpPr>
              <a:spLocks noChangeArrowheads="1"/>
            </p:cNvSpPr>
            <p:nvPr/>
          </p:nvSpPr>
          <p:spPr bwMode="auto">
            <a:xfrm>
              <a:off x="2648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5" name="Oval 1228"/>
            <p:cNvSpPr>
              <a:spLocks noChangeArrowheads="1"/>
            </p:cNvSpPr>
            <p:nvPr/>
          </p:nvSpPr>
          <p:spPr bwMode="auto">
            <a:xfrm>
              <a:off x="2641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6" name="Oval 1229"/>
            <p:cNvSpPr>
              <a:spLocks noChangeArrowheads="1"/>
            </p:cNvSpPr>
            <p:nvPr/>
          </p:nvSpPr>
          <p:spPr bwMode="auto">
            <a:xfrm>
              <a:off x="2641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7" name="Oval 1230"/>
            <p:cNvSpPr>
              <a:spLocks noChangeArrowheads="1"/>
            </p:cNvSpPr>
            <p:nvPr/>
          </p:nvSpPr>
          <p:spPr bwMode="auto">
            <a:xfrm>
              <a:off x="2641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8" name="Oval 1231"/>
            <p:cNvSpPr>
              <a:spLocks noChangeArrowheads="1"/>
            </p:cNvSpPr>
            <p:nvPr/>
          </p:nvSpPr>
          <p:spPr bwMode="auto">
            <a:xfrm>
              <a:off x="2633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9" name="Oval 1232"/>
            <p:cNvSpPr>
              <a:spLocks noChangeArrowheads="1"/>
            </p:cNvSpPr>
            <p:nvPr/>
          </p:nvSpPr>
          <p:spPr bwMode="auto">
            <a:xfrm>
              <a:off x="2633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0" name="Oval 1233"/>
            <p:cNvSpPr>
              <a:spLocks noChangeArrowheads="1"/>
            </p:cNvSpPr>
            <p:nvPr/>
          </p:nvSpPr>
          <p:spPr bwMode="auto">
            <a:xfrm>
              <a:off x="2633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1" name="Oval 1234"/>
            <p:cNvSpPr>
              <a:spLocks noChangeArrowheads="1"/>
            </p:cNvSpPr>
            <p:nvPr/>
          </p:nvSpPr>
          <p:spPr bwMode="auto">
            <a:xfrm>
              <a:off x="2626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2" name="Oval 1235"/>
            <p:cNvSpPr>
              <a:spLocks noChangeArrowheads="1"/>
            </p:cNvSpPr>
            <p:nvPr/>
          </p:nvSpPr>
          <p:spPr bwMode="auto">
            <a:xfrm>
              <a:off x="2626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3" name="Oval 1236"/>
            <p:cNvSpPr>
              <a:spLocks noChangeArrowheads="1"/>
            </p:cNvSpPr>
            <p:nvPr/>
          </p:nvSpPr>
          <p:spPr bwMode="auto">
            <a:xfrm>
              <a:off x="2626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4" name="Oval 1237"/>
            <p:cNvSpPr>
              <a:spLocks noChangeArrowheads="1"/>
            </p:cNvSpPr>
            <p:nvPr/>
          </p:nvSpPr>
          <p:spPr bwMode="auto">
            <a:xfrm>
              <a:off x="2619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5" name="Oval 1238"/>
            <p:cNvSpPr>
              <a:spLocks noChangeArrowheads="1"/>
            </p:cNvSpPr>
            <p:nvPr/>
          </p:nvSpPr>
          <p:spPr bwMode="auto">
            <a:xfrm>
              <a:off x="2619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6" name="Oval 1239"/>
            <p:cNvSpPr>
              <a:spLocks noChangeArrowheads="1"/>
            </p:cNvSpPr>
            <p:nvPr/>
          </p:nvSpPr>
          <p:spPr bwMode="auto">
            <a:xfrm>
              <a:off x="2619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Oval 1240"/>
            <p:cNvSpPr>
              <a:spLocks noChangeArrowheads="1"/>
            </p:cNvSpPr>
            <p:nvPr/>
          </p:nvSpPr>
          <p:spPr bwMode="auto">
            <a:xfrm>
              <a:off x="2611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8" name="Oval 1241"/>
            <p:cNvSpPr>
              <a:spLocks noChangeArrowheads="1"/>
            </p:cNvSpPr>
            <p:nvPr/>
          </p:nvSpPr>
          <p:spPr bwMode="auto">
            <a:xfrm>
              <a:off x="2611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Oval 1242"/>
            <p:cNvSpPr>
              <a:spLocks noChangeArrowheads="1"/>
            </p:cNvSpPr>
            <p:nvPr/>
          </p:nvSpPr>
          <p:spPr bwMode="auto">
            <a:xfrm>
              <a:off x="2604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0" name="Oval 1243"/>
            <p:cNvSpPr>
              <a:spLocks noChangeArrowheads="1"/>
            </p:cNvSpPr>
            <p:nvPr/>
          </p:nvSpPr>
          <p:spPr bwMode="auto">
            <a:xfrm>
              <a:off x="2604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Oval 1244"/>
            <p:cNvSpPr>
              <a:spLocks noChangeArrowheads="1"/>
            </p:cNvSpPr>
            <p:nvPr/>
          </p:nvSpPr>
          <p:spPr bwMode="auto">
            <a:xfrm>
              <a:off x="2604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Oval 1245"/>
            <p:cNvSpPr>
              <a:spLocks noChangeArrowheads="1"/>
            </p:cNvSpPr>
            <p:nvPr/>
          </p:nvSpPr>
          <p:spPr bwMode="auto">
            <a:xfrm>
              <a:off x="2597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Oval 1246"/>
            <p:cNvSpPr>
              <a:spLocks noChangeArrowheads="1"/>
            </p:cNvSpPr>
            <p:nvPr/>
          </p:nvSpPr>
          <p:spPr bwMode="auto">
            <a:xfrm>
              <a:off x="2597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Oval 1247"/>
            <p:cNvSpPr>
              <a:spLocks noChangeArrowheads="1"/>
            </p:cNvSpPr>
            <p:nvPr/>
          </p:nvSpPr>
          <p:spPr bwMode="auto">
            <a:xfrm>
              <a:off x="2597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Oval 1248"/>
            <p:cNvSpPr>
              <a:spLocks noChangeArrowheads="1"/>
            </p:cNvSpPr>
            <p:nvPr/>
          </p:nvSpPr>
          <p:spPr bwMode="auto">
            <a:xfrm>
              <a:off x="2590" y="110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Oval 1249"/>
            <p:cNvSpPr>
              <a:spLocks noChangeArrowheads="1"/>
            </p:cNvSpPr>
            <p:nvPr/>
          </p:nvSpPr>
          <p:spPr bwMode="auto">
            <a:xfrm>
              <a:off x="2590" y="110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7" name="Oval 1250"/>
            <p:cNvSpPr>
              <a:spLocks noChangeArrowheads="1"/>
            </p:cNvSpPr>
            <p:nvPr/>
          </p:nvSpPr>
          <p:spPr bwMode="auto">
            <a:xfrm>
              <a:off x="2590" y="1107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Oval 1251"/>
            <p:cNvSpPr>
              <a:spLocks noChangeArrowheads="1"/>
            </p:cNvSpPr>
            <p:nvPr/>
          </p:nvSpPr>
          <p:spPr bwMode="auto">
            <a:xfrm>
              <a:off x="2582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9" name="Oval 1252"/>
            <p:cNvSpPr>
              <a:spLocks noChangeArrowheads="1"/>
            </p:cNvSpPr>
            <p:nvPr/>
          </p:nvSpPr>
          <p:spPr bwMode="auto">
            <a:xfrm>
              <a:off x="2582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Oval 1253"/>
            <p:cNvSpPr>
              <a:spLocks noChangeArrowheads="1"/>
            </p:cNvSpPr>
            <p:nvPr/>
          </p:nvSpPr>
          <p:spPr bwMode="auto">
            <a:xfrm>
              <a:off x="2582" y="110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Oval 1254"/>
            <p:cNvSpPr>
              <a:spLocks noChangeArrowheads="1"/>
            </p:cNvSpPr>
            <p:nvPr/>
          </p:nvSpPr>
          <p:spPr bwMode="auto">
            <a:xfrm>
              <a:off x="2574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2" name="Oval 1255"/>
            <p:cNvSpPr>
              <a:spLocks noChangeArrowheads="1"/>
            </p:cNvSpPr>
            <p:nvPr/>
          </p:nvSpPr>
          <p:spPr bwMode="auto">
            <a:xfrm>
              <a:off x="2574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Oval 1256"/>
            <p:cNvSpPr>
              <a:spLocks noChangeArrowheads="1"/>
            </p:cNvSpPr>
            <p:nvPr/>
          </p:nvSpPr>
          <p:spPr bwMode="auto">
            <a:xfrm>
              <a:off x="2574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4" name="Oval 1257"/>
            <p:cNvSpPr>
              <a:spLocks noChangeArrowheads="1"/>
            </p:cNvSpPr>
            <p:nvPr/>
          </p:nvSpPr>
          <p:spPr bwMode="auto">
            <a:xfrm>
              <a:off x="2567" y="110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5" name="Oval 1258"/>
            <p:cNvSpPr>
              <a:spLocks noChangeArrowheads="1"/>
            </p:cNvSpPr>
            <p:nvPr/>
          </p:nvSpPr>
          <p:spPr bwMode="auto">
            <a:xfrm>
              <a:off x="2567" y="110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Oval 1259"/>
            <p:cNvSpPr>
              <a:spLocks noChangeArrowheads="1"/>
            </p:cNvSpPr>
            <p:nvPr/>
          </p:nvSpPr>
          <p:spPr bwMode="auto">
            <a:xfrm>
              <a:off x="2567" y="110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Oval 1260"/>
            <p:cNvSpPr>
              <a:spLocks noChangeArrowheads="1"/>
            </p:cNvSpPr>
            <p:nvPr/>
          </p:nvSpPr>
          <p:spPr bwMode="auto">
            <a:xfrm>
              <a:off x="2559" y="110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Oval 1261"/>
            <p:cNvSpPr>
              <a:spLocks noChangeArrowheads="1"/>
            </p:cNvSpPr>
            <p:nvPr/>
          </p:nvSpPr>
          <p:spPr bwMode="auto">
            <a:xfrm>
              <a:off x="2559" y="1107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Oval 1262"/>
            <p:cNvSpPr>
              <a:spLocks noChangeArrowheads="1"/>
            </p:cNvSpPr>
            <p:nvPr/>
          </p:nvSpPr>
          <p:spPr bwMode="auto">
            <a:xfrm>
              <a:off x="2559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0" name="Oval 1263"/>
            <p:cNvSpPr>
              <a:spLocks noChangeArrowheads="1"/>
            </p:cNvSpPr>
            <p:nvPr/>
          </p:nvSpPr>
          <p:spPr bwMode="auto">
            <a:xfrm>
              <a:off x="2552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1" name="Oval 1264"/>
            <p:cNvSpPr>
              <a:spLocks noChangeArrowheads="1"/>
            </p:cNvSpPr>
            <p:nvPr/>
          </p:nvSpPr>
          <p:spPr bwMode="auto">
            <a:xfrm>
              <a:off x="2552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2" name="Oval 1265"/>
            <p:cNvSpPr>
              <a:spLocks noChangeArrowheads="1"/>
            </p:cNvSpPr>
            <p:nvPr/>
          </p:nvSpPr>
          <p:spPr bwMode="auto">
            <a:xfrm>
              <a:off x="2552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3" name="Oval 1266"/>
            <p:cNvSpPr>
              <a:spLocks noChangeArrowheads="1"/>
            </p:cNvSpPr>
            <p:nvPr/>
          </p:nvSpPr>
          <p:spPr bwMode="auto">
            <a:xfrm>
              <a:off x="2545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4" name="Oval 1267"/>
            <p:cNvSpPr>
              <a:spLocks noChangeArrowheads="1"/>
            </p:cNvSpPr>
            <p:nvPr/>
          </p:nvSpPr>
          <p:spPr bwMode="auto">
            <a:xfrm>
              <a:off x="2545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5" name="Oval 1268"/>
            <p:cNvSpPr>
              <a:spLocks noChangeArrowheads="1"/>
            </p:cNvSpPr>
            <p:nvPr/>
          </p:nvSpPr>
          <p:spPr bwMode="auto">
            <a:xfrm>
              <a:off x="2545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6" name="Oval 1269"/>
            <p:cNvSpPr>
              <a:spLocks noChangeArrowheads="1"/>
            </p:cNvSpPr>
            <p:nvPr/>
          </p:nvSpPr>
          <p:spPr bwMode="auto">
            <a:xfrm>
              <a:off x="2537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7" name="Oval 1270"/>
            <p:cNvSpPr>
              <a:spLocks noChangeArrowheads="1"/>
            </p:cNvSpPr>
            <p:nvPr/>
          </p:nvSpPr>
          <p:spPr bwMode="auto">
            <a:xfrm>
              <a:off x="2537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8" name="Oval 1271"/>
            <p:cNvSpPr>
              <a:spLocks noChangeArrowheads="1"/>
            </p:cNvSpPr>
            <p:nvPr/>
          </p:nvSpPr>
          <p:spPr bwMode="auto">
            <a:xfrm>
              <a:off x="2537" y="110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9" name="Oval 1272"/>
            <p:cNvSpPr>
              <a:spLocks noChangeArrowheads="1"/>
            </p:cNvSpPr>
            <p:nvPr/>
          </p:nvSpPr>
          <p:spPr bwMode="auto">
            <a:xfrm>
              <a:off x="2529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0" name="Oval 1273"/>
            <p:cNvSpPr>
              <a:spLocks noChangeArrowheads="1"/>
            </p:cNvSpPr>
            <p:nvPr/>
          </p:nvSpPr>
          <p:spPr bwMode="auto">
            <a:xfrm>
              <a:off x="2529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1" name="Oval 1274"/>
            <p:cNvSpPr>
              <a:spLocks noChangeArrowheads="1"/>
            </p:cNvSpPr>
            <p:nvPr/>
          </p:nvSpPr>
          <p:spPr bwMode="auto">
            <a:xfrm>
              <a:off x="2529" y="1100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2" name="Oval 1275"/>
            <p:cNvSpPr>
              <a:spLocks noChangeArrowheads="1"/>
            </p:cNvSpPr>
            <p:nvPr/>
          </p:nvSpPr>
          <p:spPr bwMode="auto">
            <a:xfrm>
              <a:off x="2522" y="109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3" name="Oval 1276"/>
            <p:cNvSpPr>
              <a:spLocks noChangeArrowheads="1"/>
            </p:cNvSpPr>
            <p:nvPr/>
          </p:nvSpPr>
          <p:spPr bwMode="auto">
            <a:xfrm>
              <a:off x="2522" y="1092"/>
              <a:ext cx="23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4" name="Oval 1277"/>
            <p:cNvSpPr>
              <a:spLocks noChangeArrowheads="1"/>
            </p:cNvSpPr>
            <p:nvPr/>
          </p:nvSpPr>
          <p:spPr bwMode="auto">
            <a:xfrm>
              <a:off x="2515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5" name="Oval 1278"/>
            <p:cNvSpPr>
              <a:spLocks noChangeArrowheads="1"/>
            </p:cNvSpPr>
            <p:nvPr/>
          </p:nvSpPr>
          <p:spPr bwMode="auto">
            <a:xfrm>
              <a:off x="2515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6" name="Oval 1279"/>
            <p:cNvSpPr>
              <a:spLocks noChangeArrowheads="1"/>
            </p:cNvSpPr>
            <p:nvPr/>
          </p:nvSpPr>
          <p:spPr bwMode="auto">
            <a:xfrm>
              <a:off x="2515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7" name="Oval 1280"/>
            <p:cNvSpPr>
              <a:spLocks noChangeArrowheads="1"/>
            </p:cNvSpPr>
            <p:nvPr/>
          </p:nvSpPr>
          <p:spPr bwMode="auto">
            <a:xfrm>
              <a:off x="2508" y="109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8" name="Oval 1281"/>
            <p:cNvSpPr>
              <a:spLocks noChangeArrowheads="1"/>
            </p:cNvSpPr>
            <p:nvPr/>
          </p:nvSpPr>
          <p:spPr bwMode="auto">
            <a:xfrm>
              <a:off x="2508" y="109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9" name="Oval 1282"/>
            <p:cNvSpPr>
              <a:spLocks noChangeArrowheads="1"/>
            </p:cNvSpPr>
            <p:nvPr/>
          </p:nvSpPr>
          <p:spPr bwMode="auto">
            <a:xfrm>
              <a:off x="2508" y="1092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Oval 1283"/>
            <p:cNvSpPr>
              <a:spLocks noChangeArrowheads="1"/>
            </p:cNvSpPr>
            <p:nvPr/>
          </p:nvSpPr>
          <p:spPr bwMode="auto">
            <a:xfrm>
              <a:off x="2500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1" name="Oval 1284"/>
            <p:cNvSpPr>
              <a:spLocks noChangeArrowheads="1"/>
            </p:cNvSpPr>
            <p:nvPr/>
          </p:nvSpPr>
          <p:spPr bwMode="auto">
            <a:xfrm>
              <a:off x="2500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2" name="Oval 1285"/>
            <p:cNvSpPr>
              <a:spLocks noChangeArrowheads="1"/>
            </p:cNvSpPr>
            <p:nvPr/>
          </p:nvSpPr>
          <p:spPr bwMode="auto">
            <a:xfrm>
              <a:off x="2500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3" name="Oval 1286"/>
            <p:cNvSpPr>
              <a:spLocks noChangeArrowheads="1"/>
            </p:cNvSpPr>
            <p:nvPr/>
          </p:nvSpPr>
          <p:spPr bwMode="auto">
            <a:xfrm>
              <a:off x="2493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" name="Oval 1287"/>
            <p:cNvSpPr>
              <a:spLocks noChangeArrowheads="1"/>
            </p:cNvSpPr>
            <p:nvPr/>
          </p:nvSpPr>
          <p:spPr bwMode="auto">
            <a:xfrm>
              <a:off x="2493" y="109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" name="Oval 1288"/>
            <p:cNvSpPr>
              <a:spLocks noChangeArrowheads="1"/>
            </p:cNvSpPr>
            <p:nvPr/>
          </p:nvSpPr>
          <p:spPr bwMode="auto">
            <a:xfrm>
              <a:off x="2493" y="108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" name="Oval 1289"/>
            <p:cNvSpPr>
              <a:spLocks noChangeArrowheads="1"/>
            </p:cNvSpPr>
            <p:nvPr/>
          </p:nvSpPr>
          <p:spPr bwMode="auto">
            <a:xfrm>
              <a:off x="2486" y="108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" name="Oval 1290"/>
            <p:cNvSpPr>
              <a:spLocks noChangeArrowheads="1"/>
            </p:cNvSpPr>
            <p:nvPr/>
          </p:nvSpPr>
          <p:spPr bwMode="auto">
            <a:xfrm>
              <a:off x="2486" y="108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Oval 1291"/>
            <p:cNvSpPr>
              <a:spLocks noChangeArrowheads="1"/>
            </p:cNvSpPr>
            <p:nvPr/>
          </p:nvSpPr>
          <p:spPr bwMode="auto">
            <a:xfrm>
              <a:off x="2486" y="108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" name="Oval 1292"/>
            <p:cNvSpPr>
              <a:spLocks noChangeArrowheads="1"/>
            </p:cNvSpPr>
            <p:nvPr/>
          </p:nvSpPr>
          <p:spPr bwMode="auto">
            <a:xfrm>
              <a:off x="2478" y="108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" name="Oval 1293"/>
            <p:cNvSpPr>
              <a:spLocks noChangeArrowheads="1"/>
            </p:cNvSpPr>
            <p:nvPr/>
          </p:nvSpPr>
          <p:spPr bwMode="auto">
            <a:xfrm>
              <a:off x="2478" y="108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" name="Oval 1294"/>
            <p:cNvSpPr>
              <a:spLocks noChangeArrowheads="1"/>
            </p:cNvSpPr>
            <p:nvPr/>
          </p:nvSpPr>
          <p:spPr bwMode="auto">
            <a:xfrm>
              <a:off x="2478" y="107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" name="Oval 1295"/>
            <p:cNvSpPr>
              <a:spLocks noChangeArrowheads="1"/>
            </p:cNvSpPr>
            <p:nvPr/>
          </p:nvSpPr>
          <p:spPr bwMode="auto">
            <a:xfrm>
              <a:off x="2471" y="107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" name="Oval 1296"/>
            <p:cNvSpPr>
              <a:spLocks noChangeArrowheads="1"/>
            </p:cNvSpPr>
            <p:nvPr/>
          </p:nvSpPr>
          <p:spPr bwMode="auto">
            <a:xfrm>
              <a:off x="2471" y="107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Oval 1297"/>
            <p:cNvSpPr>
              <a:spLocks noChangeArrowheads="1"/>
            </p:cNvSpPr>
            <p:nvPr/>
          </p:nvSpPr>
          <p:spPr bwMode="auto">
            <a:xfrm>
              <a:off x="2471" y="107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" name="Oval 1298"/>
            <p:cNvSpPr>
              <a:spLocks noChangeArrowheads="1"/>
            </p:cNvSpPr>
            <p:nvPr/>
          </p:nvSpPr>
          <p:spPr bwMode="auto">
            <a:xfrm>
              <a:off x="2464" y="1079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" name="Oval 1299"/>
            <p:cNvSpPr>
              <a:spLocks noChangeArrowheads="1"/>
            </p:cNvSpPr>
            <p:nvPr/>
          </p:nvSpPr>
          <p:spPr bwMode="auto">
            <a:xfrm>
              <a:off x="2464" y="107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" name="Oval 1300"/>
            <p:cNvSpPr>
              <a:spLocks noChangeArrowheads="1"/>
            </p:cNvSpPr>
            <p:nvPr/>
          </p:nvSpPr>
          <p:spPr bwMode="auto">
            <a:xfrm>
              <a:off x="2464" y="107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" name="Oval 1301"/>
            <p:cNvSpPr>
              <a:spLocks noChangeArrowheads="1"/>
            </p:cNvSpPr>
            <p:nvPr/>
          </p:nvSpPr>
          <p:spPr bwMode="auto">
            <a:xfrm>
              <a:off x="2456" y="107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" name="Oval 1302"/>
            <p:cNvSpPr>
              <a:spLocks noChangeArrowheads="1"/>
            </p:cNvSpPr>
            <p:nvPr/>
          </p:nvSpPr>
          <p:spPr bwMode="auto">
            <a:xfrm>
              <a:off x="2456" y="107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" name="Oval 1303"/>
            <p:cNvSpPr>
              <a:spLocks noChangeArrowheads="1"/>
            </p:cNvSpPr>
            <p:nvPr/>
          </p:nvSpPr>
          <p:spPr bwMode="auto">
            <a:xfrm>
              <a:off x="2456" y="1071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" name="Oval 1304"/>
            <p:cNvSpPr>
              <a:spLocks noChangeArrowheads="1"/>
            </p:cNvSpPr>
            <p:nvPr/>
          </p:nvSpPr>
          <p:spPr bwMode="auto">
            <a:xfrm>
              <a:off x="2449" y="10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" name="Oval 1305"/>
            <p:cNvSpPr>
              <a:spLocks noChangeArrowheads="1"/>
            </p:cNvSpPr>
            <p:nvPr/>
          </p:nvSpPr>
          <p:spPr bwMode="auto">
            <a:xfrm>
              <a:off x="2449" y="10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" name="Oval 1306"/>
            <p:cNvSpPr>
              <a:spLocks noChangeArrowheads="1"/>
            </p:cNvSpPr>
            <p:nvPr/>
          </p:nvSpPr>
          <p:spPr bwMode="auto">
            <a:xfrm>
              <a:off x="2449" y="1064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4" name="Oval 1307"/>
            <p:cNvSpPr>
              <a:spLocks noChangeArrowheads="1"/>
            </p:cNvSpPr>
            <p:nvPr/>
          </p:nvSpPr>
          <p:spPr bwMode="auto">
            <a:xfrm>
              <a:off x="2449" y="105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5" name="Oval 1308"/>
            <p:cNvSpPr>
              <a:spLocks noChangeArrowheads="1"/>
            </p:cNvSpPr>
            <p:nvPr/>
          </p:nvSpPr>
          <p:spPr bwMode="auto">
            <a:xfrm>
              <a:off x="2449" y="105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6" name="Oval 1309"/>
            <p:cNvSpPr>
              <a:spLocks noChangeArrowheads="1"/>
            </p:cNvSpPr>
            <p:nvPr/>
          </p:nvSpPr>
          <p:spPr bwMode="auto">
            <a:xfrm>
              <a:off x="2449" y="105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" name="Oval 1310"/>
            <p:cNvSpPr>
              <a:spLocks noChangeArrowheads="1"/>
            </p:cNvSpPr>
            <p:nvPr/>
          </p:nvSpPr>
          <p:spPr bwMode="auto">
            <a:xfrm>
              <a:off x="2449" y="10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8" name="Oval 1311"/>
            <p:cNvSpPr>
              <a:spLocks noChangeArrowheads="1"/>
            </p:cNvSpPr>
            <p:nvPr/>
          </p:nvSpPr>
          <p:spPr bwMode="auto">
            <a:xfrm>
              <a:off x="2449" y="10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9" name="Oval 1312"/>
            <p:cNvSpPr>
              <a:spLocks noChangeArrowheads="1"/>
            </p:cNvSpPr>
            <p:nvPr/>
          </p:nvSpPr>
          <p:spPr bwMode="auto">
            <a:xfrm>
              <a:off x="2449" y="104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0" name="Oval 1313"/>
            <p:cNvSpPr>
              <a:spLocks noChangeArrowheads="1"/>
            </p:cNvSpPr>
            <p:nvPr/>
          </p:nvSpPr>
          <p:spPr bwMode="auto">
            <a:xfrm>
              <a:off x="2449" y="104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1" name="Oval 1314"/>
            <p:cNvSpPr>
              <a:spLocks noChangeArrowheads="1"/>
            </p:cNvSpPr>
            <p:nvPr/>
          </p:nvSpPr>
          <p:spPr bwMode="auto">
            <a:xfrm>
              <a:off x="2449" y="104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2" name="Oval 1315"/>
            <p:cNvSpPr>
              <a:spLocks noChangeArrowheads="1"/>
            </p:cNvSpPr>
            <p:nvPr/>
          </p:nvSpPr>
          <p:spPr bwMode="auto">
            <a:xfrm>
              <a:off x="2449" y="104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Oval 1316"/>
            <p:cNvSpPr>
              <a:spLocks noChangeArrowheads="1"/>
            </p:cNvSpPr>
            <p:nvPr/>
          </p:nvSpPr>
          <p:spPr bwMode="auto">
            <a:xfrm>
              <a:off x="2449" y="103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4" name="Oval 1317"/>
            <p:cNvSpPr>
              <a:spLocks noChangeArrowheads="1"/>
            </p:cNvSpPr>
            <p:nvPr/>
          </p:nvSpPr>
          <p:spPr bwMode="auto">
            <a:xfrm>
              <a:off x="2449" y="103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5" name="Oval 1318"/>
            <p:cNvSpPr>
              <a:spLocks noChangeArrowheads="1"/>
            </p:cNvSpPr>
            <p:nvPr/>
          </p:nvSpPr>
          <p:spPr bwMode="auto">
            <a:xfrm>
              <a:off x="2449" y="103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6" name="Oval 1319"/>
            <p:cNvSpPr>
              <a:spLocks noChangeArrowheads="1"/>
            </p:cNvSpPr>
            <p:nvPr/>
          </p:nvSpPr>
          <p:spPr bwMode="auto">
            <a:xfrm>
              <a:off x="2449" y="1028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7" name="Oval 1320"/>
            <p:cNvSpPr>
              <a:spLocks noChangeArrowheads="1"/>
            </p:cNvSpPr>
            <p:nvPr/>
          </p:nvSpPr>
          <p:spPr bwMode="auto">
            <a:xfrm>
              <a:off x="2449" y="1028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Oval 1321"/>
            <p:cNvSpPr>
              <a:spLocks noChangeArrowheads="1"/>
            </p:cNvSpPr>
            <p:nvPr/>
          </p:nvSpPr>
          <p:spPr bwMode="auto">
            <a:xfrm>
              <a:off x="2449" y="10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9" name="Oval 1322"/>
            <p:cNvSpPr>
              <a:spLocks noChangeArrowheads="1"/>
            </p:cNvSpPr>
            <p:nvPr/>
          </p:nvSpPr>
          <p:spPr bwMode="auto">
            <a:xfrm>
              <a:off x="2449" y="10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0" name="Oval 1323"/>
            <p:cNvSpPr>
              <a:spLocks noChangeArrowheads="1"/>
            </p:cNvSpPr>
            <p:nvPr/>
          </p:nvSpPr>
          <p:spPr bwMode="auto">
            <a:xfrm>
              <a:off x="2449" y="102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1" name="Oval 1324"/>
            <p:cNvSpPr>
              <a:spLocks noChangeArrowheads="1"/>
            </p:cNvSpPr>
            <p:nvPr/>
          </p:nvSpPr>
          <p:spPr bwMode="auto">
            <a:xfrm>
              <a:off x="2449" y="101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2" name="Oval 1325"/>
            <p:cNvSpPr>
              <a:spLocks noChangeArrowheads="1"/>
            </p:cNvSpPr>
            <p:nvPr/>
          </p:nvSpPr>
          <p:spPr bwMode="auto">
            <a:xfrm>
              <a:off x="2449" y="101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3" name="Oval 1326"/>
            <p:cNvSpPr>
              <a:spLocks noChangeArrowheads="1"/>
            </p:cNvSpPr>
            <p:nvPr/>
          </p:nvSpPr>
          <p:spPr bwMode="auto">
            <a:xfrm>
              <a:off x="2449" y="101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4" name="Oval 1327"/>
            <p:cNvSpPr>
              <a:spLocks noChangeArrowheads="1"/>
            </p:cNvSpPr>
            <p:nvPr/>
          </p:nvSpPr>
          <p:spPr bwMode="auto">
            <a:xfrm>
              <a:off x="2449" y="100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5" name="Oval 1328"/>
            <p:cNvSpPr>
              <a:spLocks noChangeArrowheads="1"/>
            </p:cNvSpPr>
            <p:nvPr/>
          </p:nvSpPr>
          <p:spPr bwMode="auto">
            <a:xfrm>
              <a:off x="2456" y="100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6" name="Oval 1329"/>
            <p:cNvSpPr>
              <a:spLocks noChangeArrowheads="1"/>
            </p:cNvSpPr>
            <p:nvPr/>
          </p:nvSpPr>
          <p:spPr bwMode="auto">
            <a:xfrm>
              <a:off x="2456" y="100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7" name="Oval 1330"/>
            <p:cNvSpPr>
              <a:spLocks noChangeArrowheads="1"/>
            </p:cNvSpPr>
            <p:nvPr/>
          </p:nvSpPr>
          <p:spPr bwMode="auto">
            <a:xfrm>
              <a:off x="2456" y="9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8" name="Oval 1331"/>
            <p:cNvSpPr>
              <a:spLocks noChangeArrowheads="1"/>
            </p:cNvSpPr>
            <p:nvPr/>
          </p:nvSpPr>
          <p:spPr bwMode="auto">
            <a:xfrm>
              <a:off x="2456" y="9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9" name="Oval 1332"/>
            <p:cNvSpPr>
              <a:spLocks noChangeArrowheads="1"/>
            </p:cNvSpPr>
            <p:nvPr/>
          </p:nvSpPr>
          <p:spPr bwMode="auto">
            <a:xfrm>
              <a:off x="2456" y="99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0" name="Oval 1333"/>
            <p:cNvSpPr>
              <a:spLocks noChangeArrowheads="1"/>
            </p:cNvSpPr>
            <p:nvPr/>
          </p:nvSpPr>
          <p:spPr bwMode="auto">
            <a:xfrm>
              <a:off x="2456" y="99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1" name="Oval 1334"/>
            <p:cNvSpPr>
              <a:spLocks noChangeArrowheads="1"/>
            </p:cNvSpPr>
            <p:nvPr/>
          </p:nvSpPr>
          <p:spPr bwMode="auto">
            <a:xfrm>
              <a:off x="2456" y="99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Oval 1335"/>
            <p:cNvSpPr>
              <a:spLocks noChangeArrowheads="1"/>
            </p:cNvSpPr>
            <p:nvPr/>
          </p:nvSpPr>
          <p:spPr bwMode="auto">
            <a:xfrm>
              <a:off x="2464" y="99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3" name="Oval 1336"/>
            <p:cNvSpPr>
              <a:spLocks noChangeArrowheads="1"/>
            </p:cNvSpPr>
            <p:nvPr/>
          </p:nvSpPr>
          <p:spPr bwMode="auto">
            <a:xfrm>
              <a:off x="2464" y="98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" name="Oval 1337"/>
            <p:cNvSpPr>
              <a:spLocks noChangeArrowheads="1"/>
            </p:cNvSpPr>
            <p:nvPr/>
          </p:nvSpPr>
          <p:spPr bwMode="auto">
            <a:xfrm>
              <a:off x="2464" y="98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" name="Oval 1338"/>
            <p:cNvSpPr>
              <a:spLocks noChangeArrowheads="1"/>
            </p:cNvSpPr>
            <p:nvPr/>
          </p:nvSpPr>
          <p:spPr bwMode="auto">
            <a:xfrm>
              <a:off x="2464" y="98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" name="Oval 1339"/>
            <p:cNvSpPr>
              <a:spLocks noChangeArrowheads="1"/>
            </p:cNvSpPr>
            <p:nvPr/>
          </p:nvSpPr>
          <p:spPr bwMode="auto">
            <a:xfrm>
              <a:off x="2464" y="9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7" name="Oval 1340"/>
            <p:cNvSpPr>
              <a:spLocks noChangeArrowheads="1"/>
            </p:cNvSpPr>
            <p:nvPr/>
          </p:nvSpPr>
          <p:spPr bwMode="auto">
            <a:xfrm>
              <a:off x="2464" y="9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8" name="Oval 1341"/>
            <p:cNvSpPr>
              <a:spLocks noChangeArrowheads="1"/>
            </p:cNvSpPr>
            <p:nvPr/>
          </p:nvSpPr>
          <p:spPr bwMode="auto">
            <a:xfrm>
              <a:off x="2464" y="97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9" name="Oval 1342"/>
            <p:cNvSpPr>
              <a:spLocks noChangeArrowheads="1"/>
            </p:cNvSpPr>
            <p:nvPr/>
          </p:nvSpPr>
          <p:spPr bwMode="auto">
            <a:xfrm>
              <a:off x="2464" y="96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0" name="Oval 1343"/>
            <p:cNvSpPr>
              <a:spLocks noChangeArrowheads="1"/>
            </p:cNvSpPr>
            <p:nvPr/>
          </p:nvSpPr>
          <p:spPr bwMode="auto">
            <a:xfrm>
              <a:off x="2464" y="96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1" name="Oval 1344"/>
            <p:cNvSpPr>
              <a:spLocks noChangeArrowheads="1"/>
            </p:cNvSpPr>
            <p:nvPr/>
          </p:nvSpPr>
          <p:spPr bwMode="auto">
            <a:xfrm>
              <a:off x="2464" y="969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2" name="Oval 1345"/>
            <p:cNvSpPr>
              <a:spLocks noChangeArrowheads="1"/>
            </p:cNvSpPr>
            <p:nvPr/>
          </p:nvSpPr>
          <p:spPr bwMode="auto">
            <a:xfrm>
              <a:off x="2464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3" name="Oval 1346"/>
            <p:cNvSpPr>
              <a:spLocks noChangeArrowheads="1"/>
            </p:cNvSpPr>
            <p:nvPr/>
          </p:nvSpPr>
          <p:spPr bwMode="auto">
            <a:xfrm>
              <a:off x="2464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4" name="Oval 1347"/>
            <p:cNvSpPr>
              <a:spLocks noChangeArrowheads="1"/>
            </p:cNvSpPr>
            <p:nvPr/>
          </p:nvSpPr>
          <p:spPr bwMode="auto">
            <a:xfrm>
              <a:off x="2464" y="962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5" name="Oval 1348"/>
            <p:cNvSpPr>
              <a:spLocks noChangeArrowheads="1"/>
            </p:cNvSpPr>
            <p:nvPr/>
          </p:nvSpPr>
          <p:spPr bwMode="auto">
            <a:xfrm>
              <a:off x="2464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6" name="Oval 1349"/>
            <p:cNvSpPr>
              <a:spLocks noChangeArrowheads="1"/>
            </p:cNvSpPr>
            <p:nvPr/>
          </p:nvSpPr>
          <p:spPr bwMode="auto">
            <a:xfrm>
              <a:off x="2464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7" name="Oval 1350"/>
            <p:cNvSpPr>
              <a:spLocks noChangeArrowheads="1"/>
            </p:cNvSpPr>
            <p:nvPr/>
          </p:nvSpPr>
          <p:spPr bwMode="auto">
            <a:xfrm>
              <a:off x="2464" y="954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8" name="Oval 1351"/>
            <p:cNvSpPr>
              <a:spLocks noChangeArrowheads="1"/>
            </p:cNvSpPr>
            <p:nvPr/>
          </p:nvSpPr>
          <p:spPr bwMode="auto">
            <a:xfrm>
              <a:off x="2464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9" name="Oval 1352"/>
            <p:cNvSpPr>
              <a:spLocks noChangeArrowheads="1"/>
            </p:cNvSpPr>
            <p:nvPr/>
          </p:nvSpPr>
          <p:spPr bwMode="auto">
            <a:xfrm>
              <a:off x="2464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0" name="Oval 1353"/>
            <p:cNvSpPr>
              <a:spLocks noChangeArrowheads="1"/>
            </p:cNvSpPr>
            <p:nvPr/>
          </p:nvSpPr>
          <p:spPr bwMode="auto">
            <a:xfrm>
              <a:off x="2464" y="947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1" name="Oval 1354"/>
            <p:cNvSpPr>
              <a:spLocks noChangeArrowheads="1"/>
            </p:cNvSpPr>
            <p:nvPr/>
          </p:nvSpPr>
          <p:spPr bwMode="auto">
            <a:xfrm>
              <a:off x="2456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2" name="Oval 1355"/>
            <p:cNvSpPr>
              <a:spLocks noChangeArrowheads="1"/>
            </p:cNvSpPr>
            <p:nvPr/>
          </p:nvSpPr>
          <p:spPr bwMode="auto">
            <a:xfrm>
              <a:off x="2456" y="940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3" name="Oval 1356"/>
            <p:cNvSpPr>
              <a:spLocks noChangeArrowheads="1"/>
            </p:cNvSpPr>
            <p:nvPr/>
          </p:nvSpPr>
          <p:spPr bwMode="auto">
            <a:xfrm>
              <a:off x="2456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4" name="Oval 1357"/>
            <p:cNvSpPr>
              <a:spLocks noChangeArrowheads="1"/>
            </p:cNvSpPr>
            <p:nvPr/>
          </p:nvSpPr>
          <p:spPr bwMode="auto">
            <a:xfrm>
              <a:off x="2456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5" name="Oval 1358"/>
            <p:cNvSpPr>
              <a:spLocks noChangeArrowheads="1"/>
            </p:cNvSpPr>
            <p:nvPr/>
          </p:nvSpPr>
          <p:spPr bwMode="auto">
            <a:xfrm>
              <a:off x="2456" y="933"/>
              <a:ext cx="22" cy="21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6" name="Oval 1359"/>
            <p:cNvSpPr>
              <a:spLocks noChangeArrowheads="1"/>
            </p:cNvSpPr>
            <p:nvPr/>
          </p:nvSpPr>
          <p:spPr bwMode="auto">
            <a:xfrm>
              <a:off x="2456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7" name="Oval 1360"/>
            <p:cNvSpPr>
              <a:spLocks noChangeArrowheads="1"/>
            </p:cNvSpPr>
            <p:nvPr/>
          </p:nvSpPr>
          <p:spPr bwMode="auto">
            <a:xfrm>
              <a:off x="2456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8" name="Oval 1361"/>
            <p:cNvSpPr>
              <a:spLocks noChangeArrowheads="1"/>
            </p:cNvSpPr>
            <p:nvPr/>
          </p:nvSpPr>
          <p:spPr bwMode="auto">
            <a:xfrm>
              <a:off x="2456" y="925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9" name="Oval 1362"/>
            <p:cNvSpPr>
              <a:spLocks noChangeArrowheads="1"/>
            </p:cNvSpPr>
            <p:nvPr/>
          </p:nvSpPr>
          <p:spPr bwMode="auto">
            <a:xfrm>
              <a:off x="2456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0" name="Oval 1363"/>
            <p:cNvSpPr>
              <a:spLocks noChangeArrowheads="1"/>
            </p:cNvSpPr>
            <p:nvPr/>
          </p:nvSpPr>
          <p:spPr bwMode="auto">
            <a:xfrm>
              <a:off x="2456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1" name="Oval 1364"/>
            <p:cNvSpPr>
              <a:spLocks noChangeArrowheads="1"/>
            </p:cNvSpPr>
            <p:nvPr/>
          </p:nvSpPr>
          <p:spPr bwMode="auto">
            <a:xfrm>
              <a:off x="2449" y="918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2" name="Oval 1365"/>
            <p:cNvSpPr>
              <a:spLocks noChangeArrowheads="1"/>
            </p:cNvSpPr>
            <p:nvPr/>
          </p:nvSpPr>
          <p:spPr bwMode="auto">
            <a:xfrm>
              <a:off x="2449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3" name="Oval 1366"/>
            <p:cNvSpPr>
              <a:spLocks noChangeArrowheads="1"/>
            </p:cNvSpPr>
            <p:nvPr/>
          </p:nvSpPr>
          <p:spPr bwMode="auto">
            <a:xfrm>
              <a:off x="2449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4" name="Oval 1367"/>
            <p:cNvSpPr>
              <a:spLocks noChangeArrowheads="1"/>
            </p:cNvSpPr>
            <p:nvPr/>
          </p:nvSpPr>
          <p:spPr bwMode="auto">
            <a:xfrm>
              <a:off x="2442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5" name="Oval 1368"/>
            <p:cNvSpPr>
              <a:spLocks noChangeArrowheads="1"/>
            </p:cNvSpPr>
            <p:nvPr/>
          </p:nvSpPr>
          <p:spPr bwMode="auto">
            <a:xfrm>
              <a:off x="2442" y="911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6" name="Oval 1369"/>
            <p:cNvSpPr>
              <a:spLocks noChangeArrowheads="1"/>
            </p:cNvSpPr>
            <p:nvPr/>
          </p:nvSpPr>
          <p:spPr bwMode="auto">
            <a:xfrm>
              <a:off x="2442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7" name="Oval 1370"/>
            <p:cNvSpPr>
              <a:spLocks noChangeArrowheads="1"/>
            </p:cNvSpPr>
            <p:nvPr/>
          </p:nvSpPr>
          <p:spPr bwMode="auto">
            <a:xfrm>
              <a:off x="2435" y="903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8" name="Oval 1371"/>
            <p:cNvSpPr>
              <a:spLocks noChangeArrowheads="1"/>
            </p:cNvSpPr>
            <p:nvPr/>
          </p:nvSpPr>
          <p:spPr bwMode="auto">
            <a:xfrm>
              <a:off x="2435" y="903"/>
              <a:ext cx="21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9" name="Oval 1372"/>
            <p:cNvSpPr>
              <a:spLocks noChangeArrowheads="1"/>
            </p:cNvSpPr>
            <p:nvPr/>
          </p:nvSpPr>
          <p:spPr bwMode="auto">
            <a:xfrm>
              <a:off x="2427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0" name="Oval 1373"/>
            <p:cNvSpPr>
              <a:spLocks noChangeArrowheads="1"/>
            </p:cNvSpPr>
            <p:nvPr/>
          </p:nvSpPr>
          <p:spPr bwMode="auto">
            <a:xfrm>
              <a:off x="2427" y="903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1" name="Oval 1374"/>
            <p:cNvSpPr>
              <a:spLocks noChangeArrowheads="1"/>
            </p:cNvSpPr>
            <p:nvPr/>
          </p:nvSpPr>
          <p:spPr bwMode="auto">
            <a:xfrm>
              <a:off x="2427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2" name="Oval 1375"/>
            <p:cNvSpPr>
              <a:spLocks noChangeArrowheads="1"/>
            </p:cNvSpPr>
            <p:nvPr/>
          </p:nvSpPr>
          <p:spPr bwMode="auto">
            <a:xfrm>
              <a:off x="2427" y="896"/>
              <a:ext cx="22" cy="22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3" name="Line 1376"/>
            <p:cNvSpPr>
              <a:spLocks noChangeShapeType="1"/>
            </p:cNvSpPr>
            <p:nvPr/>
          </p:nvSpPr>
          <p:spPr bwMode="auto">
            <a:xfrm>
              <a:off x="2921" y="655"/>
              <a:ext cx="58" cy="2"/>
            </a:xfrm>
            <a:prstGeom prst="line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4" name="Line 1377"/>
            <p:cNvSpPr>
              <a:spLocks noChangeShapeType="1"/>
            </p:cNvSpPr>
            <p:nvPr/>
          </p:nvSpPr>
          <p:spPr bwMode="auto">
            <a:xfrm>
              <a:off x="2950" y="626"/>
              <a:ext cx="1" cy="58"/>
            </a:xfrm>
            <a:prstGeom prst="line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89" name="Line 7"/>
          <p:cNvSpPr>
            <a:spLocks noChangeShapeType="1"/>
          </p:cNvSpPr>
          <p:nvPr/>
        </p:nvSpPr>
        <p:spPr bwMode="auto">
          <a:xfrm flipV="1">
            <a:off x="1400536" y="2777391"/>
            <a:ext cx="3620443" cy="24171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4090" name="Line 7"/>
          <p:cNvSpPr>
            <a:spLocks noChangeShapeType="1"/>
          </p:cNvSpPr>
          <p:nvPr/>
        </p:nvSpPr>
        <p:spPr bwMode="auto">
          <a:xfrm flipH="1" flipV="1">
            <a:off x="5088631" y="3748120"/>
            <a:ext cx="2815231" cy="10553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4091" name="Line 7"/>
          <p:cNvSpPr>
            <a:spLocks noChangeShapeType="1"/>
          </p:cNvSpPr>
          <p:nvPr/>
        </p:nvSpPr>
        <p:spPr bwMode="auto">
          <a:xfrm flipH="1" flipV="1">
            <a:off x="6071469" y="3748120"/>
            <a:ext cx="1033579" cy="1446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4092" name="Line 7"/>
          <p:cNvSpPr>
            <a:spLocks noChangeShapeType="1"/>
          </p:cNvSpPr>
          <p:nvPr/>
        </p:nvSpPr>
        <p:spPr bwMode="auto">
          <a:xfrm flipH="1" flipV="1">
            <a:off x="6167311" y="3424874"/>
            <a:ext cx="330745" cy="2169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4087" name="TextBox 4086"/>
          <p:cNvSpPr txBox="1"/>
          <p:nvPr/>
        </p:nvSpPr>
        <p:spPr>
          <a:xfrm>
            <a:off x="2197582" y="6157079"/>
            <a:ext cx="455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Slide Inspired by: </a:t>
            </a:r>
            <a:r>
              <a:rPr lang="en-US" sz="1200" dirty="0" smtClean="0">
                <a:hlinkClick r:id="rId4"/>
              </a:rPr>
              <a:t>http://www.cs.ucr.edu/~eamonn/SIGKDD_2007.ppt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08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486251"/>
            <a:ext cx="4189326" cy="193950"/>
          </a:xfrm>
        </p:spPr>
        <p:txBody>
          <a:bodyPr/>
          <a:lstStyle/>
          <a:p>
            <a:r>
              <a:rPr lang="en-US" dirty="0" smtClean="0"/>
              <a:t>Copyright 2011 </a:t>
            </a:r>
            <a:r>
              <a:rPr lang="en-US" dirty="0" err="1" smtClean="0"/>
              <a:t>Cloudera</a:t>
            </a:r>
            <a:r>
              <a:rPr lang="en-US" dirty="0" smtClean="0"/>
              <a:t>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b="1" dirty="0" err="1" smtClean="0"/>
              <a:t>Flumebase</a:t>
            </a:r>
            <a:r>
              <a:rPr lang="en-US" dirty="0" smtClean="0"/>
              <a:t> and Lumberyard together</a:t>
            </a:r>
          </a:p>
          <a:p>
            <a:pPr lvl="1"/>
            <a:r>
              <a:rPr lang="en-US" dirty="0" smtClean="0">
                <a:hlinkClick r:id="rId2"/>
              </a:rPr>
              <a:t>http://www.flumebase.org/</a:t>
            </a:r>
            <a:endParaRPr lang="en-US" dirty="0" smtClean="0"/>
          </a:p>
          <a:p>
            <a:pPr lvl="1"/>
            <a:r>
              <a:rPr lang="en-US" dirty="0" smtClean="0"/>
              <a:t>Could provide different query mechanics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OpenTSDB</a:t>
            </a:r>
            <a:r>
              <a:rPr lang="en-US" dirty="0" smtClean="0"/>
              <a:t> with Lumberyard</a:t>
            </a:r>
          </a:p>
          <a:p>
            <a:pPr lvl="1"/>
            <a:r>
              <a:rPr lang="en-US" dirty="0" err="1" smtClean="0"/>
              <a:t>OpenTSB</a:t>
            </a:r>
            <a:r>
              <a:rPr lang="en-US" dirty="0" smtClean="0"/>
              <a:t> for raw data: </a:t>
            </a:r>
            <a:r>
              <a:rPr lang="en-US" dirty="0" smtClean="0">
                <a:hlinkClick r:id="rId3"/>
              </a:rPr>
              <a:t>http://opentsdb.net/</a:t>
            </a:r>
            <a:endParaRPr lang="en-US" dirty="0" smtClean="0"/>
          </a:p>
          <a:p>
            <a:pPr lvl="1"/>
            <a:r>
              <a:rPr lang="en-US" dirty="0" smtClean="0"/>
              <a:t>Lumberyard for fuzzy pattern matching</a:t>
            </a:r>
          </a:p>
          <a:p>
            <a:r>
              <a:rPr lang="en-US" dirty="0" smtClean="0"/>
              <a:t>Image Pattern Matching</a:t>
            </a:r>
          </a:p>
          <a:p>
            <a:pPr lvl="1"/>
            <a:r>
              <a:rPr lang="en-US" dirty="0" smtClean="0"/>
              <a:t>Imaging could be interesting. Someone needs to write the </a:t>
            </a:r>
            <a:r>
              <a:rPr lang="en-US" dirty="0" err="1" smtClean="0"/>
              <a:t>plugin</a:t>
            </a:r>
            <a:r>
              <a:rPr lang="en-US" dirty="0" smtClean="0"/>
              <a:t>. (Contact me if interested).</a:t>
            </a:r>
          </a:p>
          <a:p>
            <a:r>
              <a:rPr lang="en-US" dirty="0" smtClean="0"/>
              <a:t>Use Lumberyard as a 1NN Classifier</a:t>
            </a:r>
          </a:p>
          <a:p>
            <a:pPr lvl="1"/>
            <a:r>
              <a:rPr lang="en-US" dirty="0" smtClean="0"/>
              <a:t>Check out “Fast time series classification using </a:t>
            </a:r>
            <a:r>
              <a:rPr lang="en-US" dirty="0" err="1" smtClean="0"/>
              <a:t>numerosity</a:t>
            </a:r>
            <a:r>
              <a:rPr lang="en-US" dirty="0" smtClean="0"/>
              <a:t> reduction” [4]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SerDe</a:t>
            </a:r>
            <a:r>
              <a:rPr lang="en-US" dirty="0" smtClean="0"/>
              <a:t> mechanics</a:t>
            </a:r>
          </a:p>
          <a:p>
            <a:r>
              <a:rPr lang="en-US" dirty="0" smtClean="0"/>
              <a:t>Finish </a:t>
            </a:r>
          </a:p>
          <a:p>
            <a:pPr lvl="1"/>
            <a:r>
              <a:rPr lang="en-US" dirty="0" err="1" smtClean="0"/>
              <a:t>kNN</a:t>
            </a:r>
            <a:r>
              <a:rPr lang="en-US" dirty="0" smtClean="0"/>
              <a:t> Search</a:t>
            </a:r>
          </a:p>
          <a:p>
            <a:pPr lvl="1"/>
            <a:r>
              <a:rPr lang="en-US" dirty="0" smtClean="0"/>
              <a:t>Exact Search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parallel Index construction</a:t>
            </a:r>
          </a:p>
          <a:p>
            <a:r>
              <a:rPr lang="en-US" dirty="0" smtClean="0"/>
              <a:t>Lots more testing</a:t>
            </a:r>
          </a:p>
          <a:p>
            <a:r>
              <a:rPr lang="en-US" dirty="0" smtClean="0"/>
              <a:t>More </a:t>
            </a:r>
            <a:r>
              <a:rPr lang="en-US" dirty="0" err="1" smtClean="0"/>
              <a:t>plugins</a:t>
            </a:r>
            <a:r>
              <a:rPr lang="en-US" dirty="0" smtClean="0"/>
              <a:t> to decompose data into time series form</a:t>
            </a:r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plugin</a:t>
            </a:r>
            <a:r>
              <a:rPr lang="en-US" dirty="0" smtClean="0"/>
              <a:t> would be interesting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486251"/>
            <a:ext cx="4189326" cy="193950"/>
          </a:xfrm>
        </p:spPr>
        <p:txBody>
          <a:bodyPr/>
          <a:lstStyle/>
          <a:p>
            <a:r>
              <a:rPr lang="en-US" dirty="0" smtClean="0"/>
              <a:t>Copyright 2011 </a:t>
            </a:r>
            <a:r>
              <a:rPr lang="en-US" dirty="0" err="1" smtClean="0"/>
              <a:t>Cloudera</a:t>
            </a:r>
            <a:r>
              <a:rPr lang="en-US" dirty="0" smtClean="0"/>
              <a:t>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Lumberyard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https://github.com/jpatanooga/Lumberyard</a:t>
            </a:r>
            <a:endParaRPr lang="en-US" dirty="0" smtClean="0"/>
          </a:p>
          <a:p>
            <a:r>
              <a:rPr lang="en-US" dirty="0" smtClean="0"/>
              <a:t>Build and Install on Single Machine</a:t>
            </a:r>
          </a:p>
          <a:p>
            <a:pPr lvl="1"/>
            <a:r>
              <a:rPr lang="en-US" dirty="0" smtClean="0"/>
              <a:t>Build with Ant</a:t>
            </a:r>
          </a:p>
          <a:p>
            <a:pPr lvl="1"/>
            <a:r>
              <a:rPr lang="en-US" dirty="0" smtClean="0"/>
              <a:t>Setup a few dependencies (</a:t>
            </a:r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jmotif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genomic example: “Genome Data as Time Series”</a:t>
            </a:r>
          </a:p>
          <a:p>
            <a:pPr lvl="1"/>
            <a:r>
              <a:rPr lang="en-US" dirty="0" smtClean="0"/>
              <a:t>Search for patterns in some sample genome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Lumberyard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queries </a:t>
            </a:r>
          </a:p>
          <a:p>
            <a:pPr lvl="1"/>
            <a:r>
              <a:rPr lang="en-US" dirty="0" smtClean="0"/>
              <a:t>on a lot of time series data</a:t>
            </a:r>
          </a:p>
          <a:p>
            <a:r>
              <a:rPr lang="en-US" dirty="0" smtClean="0"/>
              <a:t>Experimental, yet has some interesting applications</a:t>
            </a:r>
          </a:p>
          <a:p>
            <a:r>
              <a:rPr lang="en-US" dirty="0" smtClean="0"/>
              <a:t>Backed by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Open source ASF 2.0 Licensed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342" y="4097438"/>
            <a:ext cx="7772400" cy="1470025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70C0"/>
                </a:solidFill>
              </a:rPr>
              <a:t>Questions?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342" y="2384385"/>
            <a:ext cx="7772400" cy="1470025"/>
          </a:xfrm>
          <a:prstGeom prst="rect">
            <a:avLst/>
          </a:prstGeom>
          <a:solidFill>
            <a:schemeClr val="lt1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Verdana"/>
              </a:rPr>
              <a:t>(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Verdana"/>
              </a:rPr>
              <a:t>Thank you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Verdana"/>
              </a:rPr>
              <a:t> for your time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Verdana"/>
              </a:rPr>
              <a:t>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Verdana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486251"/>
            <a:ext cx="4189326" cy="193950"/>
          </a:xfrm>
        </p:spPr>
        <p:txBody>
          <a:bodyPr/>
          <a:lstStyle/>
          <a:p>
            <a:r>
              <a:rPr lang="en-US" dirty="0" smtClean="0"/>
              <a:t>Copyright 2011 </a:t>
            </a:r>
            <a:r>
              <a:rPr lang="en-US" dirty="0" err="1" smtClean="0"/>
              <a:t>Cloudera</a:t>
            </a:r>
            <a:r>
              <a:rPr lang="en-US" dirty="0" smtClean="0"/>
              <a:t>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Lumberyard?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hlinkClick r:id="rId3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Lumberyard</a:t>
            </a:r>
            <a:r>
              <a:rPr lang="en-US" b="1" dirty="0" smtClean="0">
                <a:solidFill>
                  <a:schemeClr val="tx1"/>
                </a:solidFill>
              </a:rPr>
              <a:t> is time series </a:t>
            </a:r>
            <a:r>
              <a:rPr lang="en-US" b="1" dirty="0" err="1" smtClean="0">
                <a:solidFill>
                  <a:srgbClr val="FF0000"/>
                </a:solidFill>
              </a:rPr>
              <a:t>iSAX</a:t>
            </a:r>
            <a:r>
              <a:rPr lang="en-US" b="1" dirty="0" smtClean="0">
                <a:solidFill>
                  <a:schemeClr val="tx1"/>
                </a:solidFill>
              </a:rPr>
              <a:t> indexing stored in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b="1" dirty="0" smtClean="0">
                <a:solidFill>
                  <a:schemeClr val="tx1"/>
                </a:solidFill>
              </a:rPr>
              <a:t> for persistent and scalable index storage</a:t>
            </a:r>
          </a:p>
          <a:p>
            <a:r>
              <a:rPr lang="en-US" dirty="0" smtClean="0"/>
              <a:t>It’s interesting for</a:t>
            </a:r>
          </a:p>
          <a:p>
            <a:pPr lvl="1"/>
            <a:r>
              <a:rPr lang="en-US" dirty="0" smtClean="0"/>
              <a:t>Indexing large amounts of time series data</a:t>
            </a:r>
          </a:p>
          <a:p>
            <a:pPr lvl="1"/>
            <a:r>
              <a:rPr lang="en-US" b="1" dirty="0" smtClean="0"/>
              <a:t>Low latency </a:t>
            </a:r>
            <a:r>
              <a:rPr lang="en-US" i="1" dirty="0" smtClean="0">
                <a:solidFill>
                  <a:srgbClr val="0070C0"/>
                </a:solidFill>
              </a:rPr>
              <a:t>fuzzy pattern matching queries </a:t>
            </a:r>
            <a:r>
              <a:rPr lang="en-US" dirty="0" smtClean="0"/>
              <a:t>on time series data</a:t>
            </a:r>
          </a:p>
          <a:p>
            <a:r>
              <a:rPr lang="en-US" dirty="0" smtClean="0"/>
              <a:t>Lumberyard is open source and ASF 2.0 Licensed at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https://github.com/jpatanooga/Lumberyard/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3800" y="6422751"/>
            <a:ext cx="3556000" cy="245140"/>
          </a:xfrm>
        </p:spPr>
        <p:txBody>
          <a:bodyPr/>
          <a:lstStyle/>
          <a:p>
            <a:r>
              <a:rPr lang="en-US" dirty="0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A: 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57313" y="1417638"/>
            <a:ext cx="8649085" cy="580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Lumberyard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hlinkClick r:id="rId2"/>
              </a:rPr>
              <a:t>https://github.com/jpatanooga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Cloudera</a:t>
            </a:r>
            <a:endParaRPr lang="en-US" sz="1600" dirty="0" smtClean="0">
              <a:hlinkClick r:id="rId3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hlinkClick r:id="rId3"/>
              </a:rPr>
              <a:t>http://www.cloudera.com/blog</a:t>
            </a:r>
            <a:endParaRPr lang="en-US" sz="1200" dirty="0" smtClean="0"/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>
                <a:hlinkClick r:id="rId4"/>
              </a:rPr>
              <a:t>http://wiki.cloudera.com/</a:t>
            </a:r>
            <a:endParaRPr lang="en-US" sz="1200" dirty="0" smtClean="0"/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hlinkClick r:id="rId5"/>
              </a:rPr>
              <a:t>http://www.cloudera.com/blog/2011/03/simple-moving-average-secondary-sort-and-mapreduce-part-1/</a:t>
            </a:r>
            <a:endParaRPr lang="en-US" sz="1200" dirty="0" smtClean="0"/>
          </a:p>
          <a:p>
            <a:r>
              <a:rPr lang="en-US" sz="1600" dirty="0" err="1" smtClean="0"/>
              <a:t>Hadoop</a:t>
            </a:r>
            <a:endParaRPr lang="en-US" sz="1600" dirty="0" smtClean="0"/>
          </a:p>
          <a:p>
            <a:pPr lvl="1"/>
            <a:r>
              <a:rPr lang="en-US" sz="1200" dirty="0" smtClean="0">
                <a:hlinkClick r:id="rId6"/>
              </a:rPr>
              <a:t>http://hadoop.apache.org/</a:t>
            </a:r>
            <a:endParaRPr lang="en-US" sz="1200" dirty="0" smtClean="0"/>
          </a:p>
          <a:p>
            <a:r>
              <a:rPr lang="en-US" sz="1600" dirty="0" err="1" smtClean="0"/>
              <a:t>HBase</a:t>
            </a:r>
            <a:endParaRPr lang="en-US" sz="1600" dirty="0" smtClean="0"/>
          </a:p>
          <a:p>
            <a:pPr lvl="1"/>
            <a:r>
              <a:rPr lang="en-US" sz="1200" dirty="0" smtClean="0">
                <a:hlinkClick r:id="rId7"/>
              </a:rPr>
              <a:t>http://hbase.apache.org/</a:t>
            </a:r>
            <a:endParaRPr lang="en-US" sz="1200" dirty="0" smtClean="0"/>
          </a:p>
          <a:p>
            <a:r>
              <a:rPr lang="en-US" sz="1600" dirty="0" smtClean="0"/>
              <a:t>SAX </a:t>
            </a:r>
          </a:p>
          <a:p>
            <a:pPr lvl="1"/>
            <a:r>
              <a:rPr lang="en-US" sz="1200" dirty="0" smtClean="0"/>
              <a:t>Homepage</a:t>
            </a:r>
          </a:p>
          <a:p>
            <a:pPr lvl="2"/>
            <a:r>
              <a:rPr lang="en-US" sz="800" dirty="0" smtClean="0">
                <a:solidFill>
                  <a:schemeClr val="tx2"/>
                </a:solidFill>
                <a:hlinkClick r:id="rId8"/>
              </a:rPr>
              <a:t>http://www.cs.ucr.edu/~eamonn/SAX.htm</a:t>
            </a:r>
            <a:endParaRPr lang="en-US" sz="800" dirty="0" smtClean="0"/>
          </a:p>
          <a:p>
            <a:pPr lvl="1"/>
            <a:r>
              <a:rPr lang="en-US" sz="1200" dirty="0" smtClean="0"/>
              <a:t>Presentation</a:t>
            </a:r>
          </a:p>
          <a:p>
            <a:pPr lvl="2"/>
            <a:r>
              <a:rPr lang="en-US" sz="800" dirty="0" smtClean="0">
                <a:hlinkClick r:id="rId9"/>
              </a:rPr>
              <a:t>http://www.cs.ucr.edu/~eamonn/SIGKDD_2007.ppt</a:t>
            </a:r>
            <a:r>
              <a:rPr lang="en-US" sz="800" dirty="0" smtClean="0"/>
              <a:t> </a:t>
            </a:r>
          </a:p>
          <a:p>
            <a:r>
              <a:rPr lang="en-US" sz="1600" dirty="0" err="1" smtClean="0"/>
              <a:t>OpenPDC</a:t>
            </a:r>
            <a:endParaRPr lang="en-US" sz="1600" dirty="0" smtClean="0"/>
          </a:p>
          <a:p>
            <a:pPr lvl="1"/>
            <a:r>
              <a:rPr lang="en-US" sz="1200" dirty="0" smtClean="0">
                <a:hlinkClick r:id="rId10"/>
              </a:rPr>
              <a:t>http://openpdc.codeplex.com/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11"/>
              </a:rPr>
              <a:t>https://openpdc.svn.codeplex.com/svn/Hadoop/Current%20Version/</a:t>
            </a:r>
            <a:endParaRPr lang="en-US" sz="12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jmotif</a:t>
            </a:r>
            <a:r>
              <a:rPr lang="en-US" sz="1600" dirty="0" smtClean="0"/>
              <a:t> project provides some support classes for Lumberyard: </a:t>
            </a:r>
          </a:p>
          <a:p>
            <a:pPr lvl="1"/>
            <a:r>
              <a:rPr lang="en-US" sz="1600" dirty="0" smtClean="0">
                <a:hlinkClick r:id="rId12"/>
              </a:rPr>
              <a:t>http://code.google.com/p/jmotif/</a:t>
            </a:r>
            <a:endParaRPr lang="en-US" sz="1600" dirty="0" smtClean="0"/>
          </a:p>
          <a:p>
            <a:pPr>
              <a:buNone/>
            </a:pPr>
            <a:endParaRPr lang="en-US" sz="2000" dirty="0" smtClean="0">
              <a:hlinkClick r:id="rId13"/>
            </a:endParaRPr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SAX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  <a:hlinkClick r:id="rId2"/>
              </a:rPr>
              <a:t>http://www.cs.ucr.edu/~eamonn/SAX.htm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err="1" smtClean="0"/>
              <a:t>iSAX</a:t>
            </a:r>
            <a:endParaRPr lang="en-US" sz="2400" dirty="0" smtClean="0"/>
          </a:p>
          <a:p>
            <a:pPr lvl="1"/>
            <a:r>
              <a:rPr lang="en-US" dirty="0" smtClean="0">
                <a:hlinkClick r:id="rId3"/>
              </a:rPr>
              <a:t>http://www.cs.ucr.edu/~eamonn/iSAX.pdf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OpenPDC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http://openpdc.codeplex.com/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Xiaopeng</a:t>
            </a:r>
            <a:r>
              <a:rPr lang="en-US" sz="2400" dirty="0" smtClean="0"/>
              <a:t> Xi , </a:t>
            </a:r>
            <a:r>
              <a:rPr lang="en-US" sz="2400" dirty="0" err="1" smtClean="0"/>
              <a:t>Eamonn</a:t>
            </a:r>
            <a:r>
              <a:rPr lang="en-US" sz="2400" dirty="0" smtClean="0"/>
              <a:t> Keogh , Christian Shelton , Li Wei , </a:t>
            </a:r>
            <a:r>
              <a:rPr lang="en-US" sz="2400" dirty="0" err="1" smtClean="0"/>
              <a:t>Chotirat</a:t>
            </a:r>
            <a:r>
              <a:rPr lang="en-US" sz="2400" dirty="0" smtClean="0"/>
              <a:t> Ann </a:t>
            </a:r>
            <a:r>
              <a:rPr lang="en-US" sz="2400" dirty="0" err="1" smtClean="0"/>
              <a:t>Ratanamahatana</a:t>
            </a:r>
            <a:r>
              <a:rPr lang="en-US" sz="2400" dirty="0" smtClean="0"/>
              <a:t>, </a:t>
            </a:r>
            <a:r>
              <a:rPr lang="en-US" sz="2400" b="1" dirty="0" smtClean="0"/>
              <a:t>Fast time series classification using </a:t>
            </a:r>
            <a:r>
              <a:rPr lang="en-US" sz="2400" b="1" dirty="0" err="1" smtClean="0"/>
              <a:t>numerosity</a:t>
            </a:r>
            <a:r>
              <a:rPr lang="en-US" sz="2400" b="1" dirty="0" smtClean="0"/>
              <a:t> reduction</a:t>
            </a:r>
            <a:r>
              <a:rPr lang="en-US" sz="2400" dirty="0" smtClean="0"/>
              <a:t>, Proceedings of the 23rd international conference on Machine learning, p.1033-1040, June 25-29, 2006, Pittsburgh, Pennsylvania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13" y="3437253"/>
            <a:ext cx="8649085" cy="1198878"/>
          </a:xfrm>
        </p:spPr>
        <p:txBody>
          <a:bodyPr/>
          <a:lstStyle/>
          <a:p>
            <a:r>
              <a:rPr lang="en-US" dirty="0" smtClean="0"/>
              <a:t>A Short History of How We Got 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MU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566" y="-609600"/>
            <a:ext cx="9283566" cy="79588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04800" y="0"/>
            <a:ext cx="9906000" cy="16002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solidFill>
              <a:schemeClr val="dk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381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NERC Sensor Data Collection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066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openPDC</a:t>
            </a:r>
            <a:r>
              <a:rPr lang="en-US" dirty="0" smtClean="0">
                <a:solidFill>
                  <a:srgbClr val="FFFFFF"/>
                </a:solidFill>
              </a:rPr>
              <a:t> PMU Data Collection circa 2009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4648200"/>
            <a:ext cx="2667000" cy="1569660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txBody>
          <a:bodyPr wrap="square" lIns="274320" tIns="182880" rIns="182880" bIns="274320" numCol="1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120 Sensors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30 samples/second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4.3B</a:t>
            </a:r>
            <a:r>
              <a:rPr lang="en-US" dirty="0" smtClean="0">
                <a:solidFill>
                  <a:srgbClr val="FFFFFF"/>
                </a:solidFill>
              </a:rPr>
              <a:t> Samples/day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Housed in </a:t>
            </a:r>
            <a:r>
              <a:rPr lang="en-US" dirty="0" err="1" smtClean="0">
                <a:solidFill>
                  <a:srgbClr val="FFFFFF"/>
                </a:solidFill>
              </a:rPr>
              <a:t>Hadoop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3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Time: Keogh, SAX, and the </a:t>
            </a:r>
            <a:r>
              <a:rPr lang="en-US" dirty="0" err="1" smtClean="0"/>
              <a:t>openPDC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NERC wanted high res smart grid data tracked</a:t>
            </a:r>
          </a:p>
          <a:p>
            <a:pPr lvl="1"/>
            <a:r>
              <a:rPr lang="en-US" dirty="0" smtClean="0"/>
              <a:t>Started </a:t>
            </a:r>
            <a:r>
              <a:rPr lang="en-US" dirty="0" err="1" smtClean="0"/>
              <a:t>openPDC</a:t>
            </a:r>
            <a:r>
              <a:rPr lang="en-US" dirty="0" smtClean="0"/>
              <a:t> project @ TVA</a:t>
            </a:r>
          </a:p>
          <a:p>
            <a:pPr lvl="2"/>
            <a:r>
              <a:rPr lang="en-US" dirty="0" smtClean="0">
                <a:hlinkClick r:id="rId3"/>
              </a:rPr>
              <a:t>http://openpdc.codeplex.com/</a:t>
            </a:r>
            <a:endParaRPr lang="en-US" dirty="0" smtClean="0"/>
          </a:p>
          <a:p>
            <a:pPr lvl="1"/>
            <a:r>
              <a:rPr lang="en-US" dirty="0" smtClean="0"/>
              <a:t>We used </a:t>
            </a:r>
            <a:r>
              <a:rPr lang="en-US" dirty="0" err="1" smtClean="0"/>
              <a:t>Hadoop</a:t>
            </a:r>
            <a:r>
              <a:rPr lang="en-US" dirty="0" smtClean="0"/>
              <a:t> to store and process time series data</a:t>
            </a:r>
          </a:p>
          <a:p>
            <a:pPr lvl="2"/>
            <a:r>
              <a:rPr lang="en-US" dirty="0" smtClean="0">
                <a:hlinkClick r:id="rId4"/>
              </a:rPr>
              <a:t>https://openpdc.svn.codeplex.com/svn/Hadoop/Current%20Version/</a:t>
            </a:r>
            <a:endParaRPr lang="en-US" dirty="0" smtClean="0"/>
          </a:p>
          <a:p>
            <a:r>
              <a:rPr lang="en-US" dirty="0" smtClean="0"/>
              <a:t>Needed to find “unbounded oscillations”</a:t>
            </a:r>
          </a:p>
          <a:p>
            <a:pPr lvl="1"/>
            <a:r>
              <a:rPr lang="en-US" dirty="0" smtClean="0"/>
              <a:t>Time series unwieldy to work with at scale</a:t>
            </a:r>
          </a:p>
          <a:p>
            <a:r>
              <a:rPr lang="en-US" dirty="0" smtClean="0"/>
              <a:t>We found “SAX” by Keogh and his folks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for dealing with time series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3800" y="6422751"/>
            <a:ext cx="3556000" cy="245140"/>
          </a:xfrm>
        </p:spPr>
        <p:txBody>
          <a:bodyPr/>
          <a:lstStyle/>
          <a:p>
            <a:r>
              <a:rPr lang="en-US" dirty="0" smtClean="0"/>
              <a:t>Copyright 2011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time series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 tooltip="Wikipedia - Time series"/>
              </a:rPr>
              <a:t>Time series</a:t>
            </a:r>
            <a:r>
              <a:rPr lang="en-US" dirty="0" smtClean="0"/>
              <a:t> data is defined as a sequence of data points measured typically at successive times spaced at uniform time intervals </a:t>
            </a:r>
          </a:p>
          <a:p>
            <a:r>
              <a:rPr lang="en-US" dirty="0" smtClean="0"/>
              <a:t>Examples in finance</a:t>
            </a:r>
          </a:p>
          <a:p>
            <a:pPr lvl="1"/>
            <a:r>
              <a:rPr lang="en-US" dirty="0" smtClean="0"/>
              <a:t>daily adjusted close price of a stock at the NYSE </a:t>
            </a:r>
          </a:p>
          <a:p>
            <a:r>
              <a:rPr lang="en-US" dirty="0" smtClean="0"/>
              <a:t>Example in Sensors / Signal Processing / Smart Grid</a:t>
            </a:r>
          </a:p>
          <a:p>
            <a:pPr lvl="1"/>
            <a:r>
              <a:rPr lang="en-US" dirty="0" smtClean="0"/>
              <a:t>sensor readings on a power grid occurring 30 times a second.</a:t>
            </a:r>
          </a:p>
          <a:p>
            <a:r>
              <a:rPr lang="en-US" dirty="0" smtClean="0"/>
              <a:t>For more reference on time series data</a:t>
            </a:r>
          </a:p>
          <a:p>
            <a:pPr lvl="1"/>
            <a:r>
              <a:rPr lang="en-US" dirty="0" smtClean="0">
                <a:hlinkClick r:id="rId3"/>
              </a:rPr>
              <a:t>http://www.cloudera.com/blog/2011/03/simple-moving-average-secondary-sort-and-mapreduce-part-1/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3800" y="6422751"/>
            <a:ext cx="3556000" cy="245140"/>
          </a:xfrm>
        </p:spPr>
        <p:txBody>
          <a:bodyPr/>
          <a:lstStyle/>
          <a:p>
            <a:r>
              <a:rPr lang="en-US" dirty="0" smtClean="0"/>
              <a:t>Copyright 2010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Hadoop</a:t>
            </a:r>
            <a:r>
              <a:rPr lang="en-US" dirty="0" smtClean="0"/>
              <a:t> is Great for the </a:t>
            </a:r>
            <a:r>
              <a:rPr lang="en-US" dirty="0" err="1" smtClean="0"/>
              <a:t>OpenPDC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1 million sensors, collecting sample / 5 min</a:t>
            </a:r>
          </a:p>
          <a:p>
            <a:pPr lvl="1"/>
            <a:r>
              <a:rPr lang="en-US" dirty="0" smtClean="0"/>
              <a:t>5 year retention policy</a:t>
            </a:r>
          </a:p>
          <a:p>
            <a:pPr lvl="1"/>
            <a:r>
              <a:rPr lang="en-US" dirty="0" smtClean="0"/>
              <a:t>Storage needs of 15 TB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Single Machine: 15TB takes 2.2 DAYS to scan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@ 20 nodes: </a:t>
            </a:r>
            <a:r>
              <a:rPr lang="en-US" b="1" dirty="0" smtClean="0"/>
              <a:t>Same task takes </a:t>
            </a:r>
            <a:r>
              <a:rPr lang="en-US" b="1" dirty="0" smtClean="0">
                <a:solidFill>
                  <a:srgbClr val="FF0000"/>
                </a:solidFill>
              </a:rPr>
              <a:t>11 Minutes</a:t>
            </a:r>
          </a:p>
        </p:txBody>
      </p:sp>
    </p:spTree>
    <p:extLst>
      <p:ext uri="{BB962C8B-B14F-4D97-AF65-F5344CB8AC3E}">
        <p14:creationId xmlns:p14="http://schemas.microsoft.com/office/powerpoint/2010/main" val="95073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62326</TotalTime>
  <Words>3505</Words>
  <Application>Microsoft Macintosh PowerPoint</Application>
  <PresentationFormat>On-screen Show (4:3)</PresentationFormat>
  <Paragraphs>563</Paragraphs>
  <Slides>41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Lumberyard Time Series Indexing At Scale</vt:lpstr>
      <vt:lpstr>Today’s speaker – Josh Patterson</vt:lpstr>
      <vt:lpstr>Agenda</vt:lpstr>
      <vt:lpstr>What is Lumberyard?</vt:lpstr>
      <vt:lpstr>A Short History of How We Got Here</vt:lpstr>
      <vt:lpstr>PowerPoint Presentation</vt:lpstr>
      <vt:lpstr>Story Time: Keogh, SAX, and the openPDC</vt:lpstr>
      <vt:lpstr>What is time series data?</vt:lpstr>
      <vt:lpstr>Why Hadoop is Great for the OpenPDC</vt:lpstr>
      <vt:lpstr>Unstructured Data Explosion</vt:lpstr>
      <vt:lpstr>Apache Hadoop</vt:lpstr>
      <vt:lpstr>What about this HBase stuff?</vt:lpstr>
      <vt:lpstr>iSAX and Time Series Data</vt:lpstr>
      <vt:lpstr>What is SAX?</vt:lpstr>
      <vt:lpstr>SAX in 60 Seconds</vt:lpstr>
      <vt:lpstr>Why? Time Series Data is “Fuzzy”</vt:lpstr>
      <vt:lpstr>PowerPoint Presentation</vt:lpstr>
      <vt:lpstr>How does SAX work?</vt:lpstr>
      <vt:lpstr>SAX and the Potential for Indexing</vt:lpstr>
      <vt:lpstr>iSAX</vt:lpstr>
      <vt:lpstr>iSAX Word Properties</vt:lpstr>
      <vt:lpstr>iSAX Dynamic Cardinality</vt:lpstr>
      <vt:lpstr>How Does iSAX Indexing Work?</vt:lpstr>
      <vt:lpstr>iSAX Indexing, Inserting, and Searching</vt:lpstr>
      <vt:lpstr>Some Quick Numbers From the iSAX Paper</vt:lpstr>
      <vt:lpstr>SAX, iSAX, and jmotif</vt:lpstr>
      <vt:lpstr>What if our Data was … Large?</vt:lpstr>
      <vt:lpstr>HBase Strengths</vt:lpstr>
      <vt:lpstr>Lumberyard: iSAX Indexing and HBase</vt:lpstr>
      <vt:lpstr>Use Cases and Applications</vt:lpstr>
      <vt:lpstr> How You Would Use iSAX and Lumberyard</vt:lpstr>
      <vt:lpstr>Sensor Data and the openPDC</vt:lpstr>
      <vt:lpstr>Genome Data as Time Series</vt:lpstr>
      <vt:lpstr>Images…as Time Series?</vt:lpstr>
      <vt:lpstr>Other fun Ideas</vt:lpstr>
      <vt:lpstr>Areas to Improve</vt:lpstr>
      <vt:lpstr>Try it Yourself at Home</vt:lpstr>
      <vt:lpstr>Lumberyard Summary</vt:lpstr>
      <vt:lpstr>Questions?</vt:lpstr>
      <vt:lpstr>Appendix A: Resources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Gail Blumberg</dc:creator>
  <cp:lastModifiedBy>Josh Patterson</cp:lastModifiedBy>
  <cp:revision>3513</cp:revision>
  <cp:lastPrinted>2010-02-01T00:36:58Z</cp:lastPrinted>
  <dcterms:created xsi:type="dcterms:W3CDTF">2010-02-27T22:06:13Z</dcterms:created>
  <dcterms:modified xsi:type="dcterms:W3CDTF">2011-07-26T22:17:45Z</dcterms:modified>
</cp:coreProperties>
</file>